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8" r:id="rId3"/>
    <p:sldMasterId id="2147483719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Montserrat ExtraBold" panose="00000900000000000000" pitchFamily="2" charset="0"/>
      <p:bold r:id="rId27"/>
      <p:boldItalic r:id="rId28"/>
    </p:embeddedFont>
    <p:embeddedFont>
      <p:font typeface="Montserrat Light" panose="00000400000000000000" pitchFamily="2" charset="0"/>
      <p:regular r:id="rId29"/>
      <p:bold r:id="rId30"/>
      <p:italic r:id="rId31"/>
      <p:boldItalic r:id="rId32"/>
    </p:embeddedFont>
    <p:embeddedFont>
      <p:font typeface="Montserrat Medium" panose="00000600000000000000" pitchFamily="2" charset="0"/>
      <p:regular r:id="rId33"/>
      <p:bold r:id="rId34"/>
      <p:italic r:id="rId35"/>
      <p:boldItalic r:id="rId36"/>
    </p:embeddedFont>
    <p:embeddedFont>
      <p:font typeface="Roboto Condensed" panose="020000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8C6B44-3754-4A4E-AD55-9E2BE77AADE1}" v="1" dt="2023-10-24T12:30:13.883"/>
    <p1510:client id="{C64A392B-6D14-3F6C-210A-C1353A09F60F}" v="66" dt="2023-10-24T12:49:31.5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0" Type="http://schemas.openxmlformats.org/officeDocument/2006/relationships/font" Target="fonts/font2.fntdata"/><Relationship Id="rId41" Type="http://schemas.openxmlformats.org/officeDocument/2006/relationships/presProps" Target="presProps.xml"/></Relationships>
</file>

<file path=ppt/media/image1.jpeg>
</file>

<file path=ppt/media/image10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g1067c08969f_1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" name="Google Shape;1447;g1067c08969f_1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g103f25f02dd_0_4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6" name="Google Shape;2386;g103f25f02dd_0_4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g2929dcbeed1_0_3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1" name="Google Shape;2411;g2929dcbeed1_0_3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g29238e1092f_11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5" name="Google Shape;2545;g29238e1092f_11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g29238e1092f_11_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5" name="Google Shape;2655;g29238e1092f_11_7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gcfcef7f9bd_1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8" name="Google Shape;1468;gcfcef7f9bd_1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g103e95d87e6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7" name="Google Shape;1707;g103e95d87e6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103f25f02dd_0_4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103f25f02dd_0_4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cfcef7f9bd_1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cfcef7f9bd_1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g103f25f02dd_0_4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" name="Google Shape;1901;g103f25f02dd_0_4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g103f25f02dd_0_4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0" name="Google Shape;2030;g103f25f02dd_0_4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g103f6bbf5d8_1_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9" name="Google Shape;2159;g103f6bbf5d8_1_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9" name="Google Shape;2269;g103f6bbf5d8_1_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0" name="Google Shape;2270;g103f6bbf5d8_1_5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4" Type="http://schemas.openxmlformats.org/officeDocument/2006/relationships/hyperlink" Target="http://bit.ly/2TtBDfr" TargetMode="Externa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4" Type="http://schemas.openxmlformats.org/officeDocument/2006/relationships/hyperlink" Target="http://bit.ly/2TtBDfr" TargetMode="Externa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191919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5651" y="1798125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9754832" flipH="1">
            <a:off x="-565966" y="-3083460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6820401" y="4434249"/>
            <a:ext cx="1608509" cy="174242"/>
            <a:chOff x="7696550" y="850149"/>
            <a:chExt cx="1671873" cy="181125"/>
          </a:xfrm>
        </p:grpSpPr>
        <p:sp>
          <p:nvSpPr>
            <p:cNvPr id="12" name="Google Shape;12;p2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>
            <a:off x="715095" y="425559"/>
            <a:ext cx="442959" cy="147424"/>
            <a:chOff x="7749438" y="2914107"/>
            <a:chExt cx="268818" cy="89462"/>
          </a:xfrm>
        </p:grpSpPr>
        <p:sp>
          <p:nvSpPr>
            <p:cNvPr id="37" name="Google Shape;37;p2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3825100" y="1271600"/>
            <a:ext cx="4603800" cy="18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4055875" y="3306200"/>
            <a:ext cx="39396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43" name="Google Shape;43;p2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44" name="Google Shape;44;p2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45;p2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" name="Google Shape;46;p2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47;p2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BODY_1_1_1_1">
    <p:bg>
      <p:bgPr>
        <a:solidFill>
          <a:schemeClr val="dk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"/>
          <p:cNvSpPr txBox="1">
            <a:spLocks noGrp="1"/>
          </p:cNvSpPr>
          <p:nvPr>
            <p:ph type="title"/>
          </p:nvPr>
        </p:nvSpPr>
        <p:spPr>
          <a:xfrm>
            <a:off x="715100" y="447863"/>
            <a:ext cx="734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1"/>
          <p:cNvSpPr txBox="1">
            <a:spLocks noGrp="1"/>
          </p:cNvSpPr>
          <p:nvPr>
            <p:ph type="body" idx="1"/>
          </p:nvPr>
        </p:nvSpPr>
        <p:spPr>
          <a:xfrm>
            <a:off x="2085898" y="1709825"/>
            <a:ext cx="3337500" cy="26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88" name="Google Shape;188;p11"/>
          <p:cNvSpPr/>
          <p:nvPr/>
        </p:nvSpPr>
        <p:spPr>
          <a:xfrm rot="-9754832">
            <a:off x="-2137041" y="-3710335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1"/>
          <p:cNvSpPr/>
          <p:nvPr/>
        </p:nvSpPr>
        <p:spPr>
          <a:xfrm>
            <a:off x="8541400" y="437875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190" name="Google Shape;190;p11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191" name="Google Shape;191;p11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2" name="Google Shape;192;p11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11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11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_1">
    <p:bg>
      <p:bgPr>
        <a:solidFill>
          <a:schemeClr val="dk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"/>
          <p:cNvSpPr txBox="1">
            <a:spLocks noGrp="1"/>
          </p:cNvSpPr>
          <p:nvPr>
            <p:ph type="title" hasCustomPrompt="1"/>
          </p:nvPr>
        </p:nvSpPr>
        <p:spPr>
          <a:xfrm>
            <a:off x="1390250" y="2273800"/>
            <a:ext cx="6389700" cy="972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7" name="Google Shape;197;p12"/>
          <p:cNvSpPr txBox="1">
            <a:spLocks noGrp="1"/>
          </p:cNvSpPr>
          <p:nvPr>
            <p:ph type="body" idx="1"/>
          </p:nvPr>
        </p:nvSpPr>
        <p:spPr>
          <a:xfrm>
            <a:off x="2216025" y="3605125"/>
            <a:ext cx="4861500" cy="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8" name="Google Shape;198;p12"/>
          <p:cNvSpPr/>
          <p:nvPr/>
        </p:nvSpPr>
        <p:spPr>
          <a:xfrm rot="9798871" flipH="1">
            <a:off x="-1267451" y="-3724861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2"/>
          <p:cNvSpPr/>
          <p:nvPr/>
        </p:nvSpPr>
        <p:spPr>
          <a:xfrm rot="9798836" flipH="1">
            <a:off x="-1469982" y="-4562832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" name="Google Shape;200;p12"/>
          <p:cNvGrpSpPr/>
          <p:nvPr/>
        </p:nvGrpSpPr>
        <p:grpSpPr>
          <a:xfrm>
            <a:off x="652226" y="4608499"/>
            <a:ext cx="1608509" cy="174242"/>
            <a:chOff x="7696550" y="850149"/>
            <a:chExt cx="1671873" cy="181125"/>
          </a:xfrm>
        </p:grpSpPr>
        <p:sp>
          <p:nvSpPr>
            <p:cNvPr id="201" name="Google Shape;201;p12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2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2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2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2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2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2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2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2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2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2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2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2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2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12"/>
          <p:cNvGrpSpPr/>
          <p:nvPr/>
        </p:nvGrpSpPr>
        <p:grpSpPr>
          <a:xfrm flipH="1">
            <a:off x="6221176" y="1600099"/>
            <a:ext cx="1608509" cy="174242"/>
            <a:chOff x="7696550" y="850149"/>
            <a:chExt cx="1671873" cy="181125"/>
          </a:xfrm>
        </p:grpSpPr>
        <p:sp>
          <p:nvSpPr>
            <p:cNvPr id="226" name="Google Shape;226;p12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12"/>
          <p:cNvGrpSpPr/>
          <p:nvPr/>
        </p:nvGrpSpPr>
        <p:grpSpPr>
          <a:xfrm rot="5400000">
            <a:off x="8207432" y="4463684"/>
            <a:ext cx="442959" cy="147424"/>
            <a:chOff x="7749438" y="2914107"/>
            <a:chExt cx="268818" cy="89462"/>
          </a:xfrm>
        </p:grpSpPr>
        <p:sp>
          <p:nvSpPr>
            <p:cNvPr id="251" name="Google Shape;251;p12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BLANK_1_2_1_1_3">
    <p:bg>
      <p:bgPr>
        <a:solidFill>
          <a:srgbClr val="191919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4"/>
          <p:cNvSpPr txBox="1">
            <a:spLocks noGrp="1"/>
          </p:cNvSpPr>
          <p:nvPr>
            <p:ph type="subTitle" idx="1"/>
          </p:nvPr>
        </p:nvSpPr>
        <p:spPr>
          <a:xfrm flipH="1">
            <a:off x="4195600" y="3721850"/>
            <a:ext cx="37677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8" name="Google Shape;258;p14"/>
          <p:cNvSpPr txBox="1">
            <a:spLocks noGrp="1"/>
          </p:cNvSpPr>
          <p:nvPr>
            <p:ph type="ctrTitle"/>
          </p:nvPr>
        </p:nvSpPr>
        <p:spPr>
          <a:xfrm flipH="1">
            <a:off x="4408025" y="2398661"/>
            <a:ext cx="33429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9" name="Google Shape;259;p14"/>
          <p:cNvSpPr txBox="1">
            <a:spLocks noGrp="1"/>
          </p:cNvSpPr>
          <p:nvPr>
            <p:ph type="title" idx="2" hasCustomPrompt="1"/>
          </p:nvPr>
        </p:nvSpPr>
        <p:spPr>
          <a:xfrm>
            <a:off x="5224336" y="1653725"/>
            <a:ext cx="17103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260" name="Google Shape;260;p14"/>
          <p:cNvSpPr/>
          <p:nvPr/>
        </p:nvSpPr>
        <p:spPr>
          <a:xfrm rot="9896308" flipH="1">
            <a:off x="-973668" y="-2814122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4"/>
          <p:cNvSpPr/>
          <p:nvPr/>
        </p:nvSpPr>
        <p:spPr>
          <a:xfrm rot="1820357">
            <a:off x="-188012" y="1800218"/>
            <a:ext cx="9902804" cy="6328393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262" name="Google Shape;262;p14"/>
          <p:cNvSpPr/>
          <p:nvPr/>
        </p:nvSpPr>
        <p:spPr>
          <a:xfrm rot="1820357">
            <a:off x="-190436" y="2114393"/>
            <a:ext cx="9902804" cy="6328393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grpSp>
        <p:nvGrpSpPr>
          <p:cNvPr id="263" name="Google Shape;263;p14"/>
          <p:cNvGrpSpPr/>
          <p:nvPr/>
        </p:nvGrpSpPr>
        <p:grpSpPr>
          <a:xfrm rot="-10390200">
            <a:off x="8080598" y="2378663"/>
            <a:ext cx="382628" cy="285530"/>
            <a:chOff x="8730655" y="2307484"/>
            <a:chExt cx="275279" cy="205420"/>
          </a:xfrm>
        </p:grpSpPr>
        <p:sp>
          <p:nvSpPr>
            <p:cNvPr id="264" name="Google Shape;264;p14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" name="Google Shape;266;p14"/>
          <p:cNvGrpSpPr/>
          <p:nvPr/>
        </p:nvGrpSpPr>
        <p:grpSpPr>
          <a:xfrm>
            <a:off x="450425" y="1913425"/>
            <a:ext cx="264675" cy="222000"/>
            <a:chOff x="1858425" y="4612725"/>
            <a:chExt cx="264675" cy="222000"/>
          </a:xfrm>
        </p:grpSpPr>
        <p:cxnSp>
          <p:nvCxnSpPr>
            <p:cNvPr id="267" name="Google Shape;267;p14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8" name="Google Shape;268;p14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9" name="Google Shape;269;p14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0" name="Google Shape;270;p14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BLANK_1_2_1_1_1">
    <p:bg>
      <p:bgPr>
        <a:solidFill>
          <a:srgbClr val="191919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5"/>
          <p:cNvSpPr/>
          <p:nvPr/>
        </p:nvSpPr>
        <p:spPr>
          <a:xfrm rot="-9896308">
            <a:off x="-2102733" y="-3025456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5"/>
          <p:cNvSpPr/>
          <p:nvPr/>
        </p:nvSpPr>
        <p:spPr>
          <a:xfrm rot="-9896308">
            <a:off x="-1724031" y="-3417522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5"/>
          <p:cNvSpPr/>
          <p:nvPr/>
        </p:nvSpPr>
        <p:spPr>
          <a:xfrm rot="-2054832" flipH="1">
            <a:off x="238711" y="1310042"/>
            <a:ext cx="10107722" cy="6762320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275" name="Google Shape;275;p15"/>
          <p:cNvSpPr/>
          <p:nvPr/>
        </p:nvSpPr>
        <p:spPr>
          <a:xfrm rot="-2054832" flipH="1">
            <a:off x="287021" y="1622221"/>
            <a:ext cx="10107722" cy="6762320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276" name="Google Shape;276;p15"/>
          <p:cNvSpPr txBox="1">
            <a:spLocks noGrp="1"/>
          </p:cNvSpPr>
          <p:nvPr>
            <p:ph type="subTitle" idx="1"/>
          </p:nvPr>
        </p:nvSpPr>
        <p:spPr>
          <a:xfrm flipH="1">
            <a:off x="715125" y="3442975"/>
            <a:ext cx="37677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7" name="Google Shape;277;p15"/>
          <p:cNvSpPr txBox="1">
            <a:spLocks noGrp="1"/>
          </p:cNvSpPr>
          <p:nvPr>
            <p:ph type="ctrTitle"/>
          </p:nvPr>
        </p:nvSpPr>
        <p:spPr>
          <a:xfrm flipH="1">
            <a:off x="927525" y="2128086"/>
            <a:ext cx="33429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78" name="Google Shape;278;p15"/>
          <p:cNvSpPr txBox="1">
            <a:spLocks noGrp="1"/>
          </p:cNvSpPr>
          <p:nvPr>
            <p:ph type="title" idx="2" hasCustomPrompt="1"/>
          </p:nvPr>
        </p:nvSpPr>
        <p:spPr>
          <a:xfrm>
            <a:off x="1713061" y="1375375"/>
            <a:ext cx="17103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grpSp>
        <p:nvGrpSpPr>
          <p:cNvPr id="279" name="Google Shape;279;p15"/>
          <p:cNvGrpSpPr/>
          <p:nvPr/>
        </p:nvGrpSpPr>
        <p:grpSpPr>
          <a:xfrm>
            <a:off x="4671195" y="1406634"/>
            <a:ext cx="442959" cy="147424"/>
            <a:chOff x="7749438" y="2914107"/>
            <a:chExt cx="268818" cy="89462"/>
          </a:xfrm>
        </p:grpSpPr>
        <p:sp>
          <p:nvSpPr>
            <p:cNvPr id="280" name="Google Shape;280;p15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15"/>
          <p:cNvGrpSpPr/>
          <p:nvPr/>
        </p:nvGrpSpPr>
        <p:grpSpPr>
          <a:xfrm>
            <a:off x="8164225" y="1554050"/>
            <a:ext cx="264675" cy="222000"/>
            <a:chOff x="1858425" y="4612725"/>
            <a:chExt cx="264675" cy="222000"/>
          </a:xfrm>
        </p:grpSpPr>
        <p:cxnSp>
          <p:nvCxnSpPr>
            <p:cNvPr id="285" name="Google Shape;285;p15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15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15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15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BLANK_1_2_1_1_2">
    <p:bg>
      <p:bgPr>
        <a:solidFill>
          <a:srgbClr val="191919"/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6"/>
          <p:cNvSpPr/>
          <p:nvPr/>
        </p:nvSpPr>
        <p:spPr>
          <a:xfrm rot="-903692" flipH="1">
            <a:off x="-2259708" y="2435761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6"/>
          <p:cNvSpPr/>
          <p:nvPr/>
        </p:nvSpPr>
        <p:spPr>
          <a:xfrm rot="-903692" flipH="1">
            <a:off x="-1881006" y="2827827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6"/>
          <p:cNvSpPr/>
          <p:nvPr/>
        </p:nvSpPr>
        <p:spPr>
          <a:xfrm rot="8946134" flipH="1">
            <a:off x="-1289549" y="-3224604"/>
            <a:ext cx="11077274" cy="7349334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293" name="Google Shape;293;p16"/>
          <p:cNvSpPr/>
          <p:nvPr/>
        </p:nvSpPr>
        <p:spPr>
          <a:xfrm rot="8946134" flipH="1">
            <a:off x="-1344503" y="-3536783"/>
            <a:ext cx="11077274" cy="7349334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294" name="Google Shape;294;p16"/>
          <p:cNvSpPr txBox="1">
            <a:spLocks noGrp="1"/>
          </p:cNvSpPr>
          <p:nvPr>
            <p:ph type="subTitle" idx="1"/>
          </p:nvPr>
        </p:nvSpPr>
        <p:spPr>
          <a:xfrm flipH="1">
            <a:off x="4151450" y="3247450"/>
            <a:ext cx="37677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95" name="Google Shape;295;p16"/>
          <p:cNvSpPr txBox="1">
            <a:spLocks noGrp="1"/>
          </p:cNvSpPr>
          <p:nvPr>
            <p:ph type="ctrTitle"/>
          </p:nvPr>
        </p:nvSpPr>
        <p:spPr>
          <a:xfrm flipH="1">
            <a:off x="4363875" y="1925736"/>
            <a:ext cx="33429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96" name="Google Shape;296;p16"/>
          <p:cNvSpPr txBox="1">
            <a:spLocks noGrp="1"/>
          </p:cNvSpPr>
          <p:nvPr>
            <p:ph type="title" idx="2" hasCustomPrompt="1"/>
          </p:nvPr>
        </p:nvSpPr>
        <p:spPr>
          <a:xfrm>
            <a:off x="5180161" y="1169075"/>
            <a:ext cx="17103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grpSp>
        <p:nvGrpSpPr>
          <p:cNvPr id="297" name="Google Shape;297;p16"/>
          <p:cNvGrpSpPr/>
          <p:nvPr/>
        </p:nvGrpSpPr>
        <p:grpSpPr>
          <a:xfrm rot="10390200" flipH="1">
            <a:off x="7722398" y="1134988"/>
            <a:ext cx="382628" cy="285530"/>
            <a:chOff x="8730655" y="2307484"/>
            <a:chExt cx="275279" cy="205420"/>
          </a:xfrm>
        </p:grpSpPr>
        <p:sp>
          <p:nvSpPr>
            <p:cNvPr id="298" name="Google Shape;298;p16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" name="Google Shape;300;p16"/>
          <p:cNvGrpSpPr/>
          <p:nvPr/>
        </p:nvGrpSpPr>
        <p:grpSpPr>
          <a:xfrm rot="5400000">
            <a:off x="175557" y="2960659"/>
            <a:ext cx="442959" cy="147424"/>
            <a:chOff x="7749438" y="2914107"/>
            <a:chExt cx="268818" cy="89462"/>
          </a:xfrm>
        </p:grpSpPr>
        <p:sp>
          <p:nvSpPr>
            <p:cNvPr id="301" name="Google Shape;301;p16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2_2">
    <p:bg>
      <p:bgPr>
        <a:solidFill>
          <a:srgbClr val="191919"/>
        </a:soli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"/>
          <p:cNvSpPr/>
          <p:nvPr/>
        </p:nvSpPr>
        <p:spPr>
          <a:xfrm rot="1001129">
            <a:off x="-1120601" y="1396587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7"/>
          <p:cNvSpPr/>
          <p:nvPr/>
        </p:nvSpPr>
        <p:spPr>
          <a:xfrm rot="1001164">
            <a:off x="-1323132" y="1930671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7"/>
          <p:cNvSpPr txBox="1">
            <a:spLocks noGrp="1"/>
          </p:cNvSpPr>
          <p:nvPr>
            <p:ph type="title"/>
          </p:nvPr>
        </p:nvSpPr>
        <p:spPr>
          <a:xfrm>
            <a:off x="715100" y="447485"/>
            <a:ext cx="7315200" cy="7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17"/>
          <p:cNvSpPr txBox="1">
            <a:spLocks noGrp="1"/>
          </p:cNvSpPr>
          <p:nvPr>
            <p:ph type="title" idx="2" hasCustomPrompt="1"/>
          </p:nvPr>
        </p:nvSpPr>
        <p:spPr>
          <a:xfrm>
            <a:off x="2951038" y="1688367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310" name="Google Shape;310;p17"/>
          <p:cNvSpPr txBox="1">
            <a:spLocks noGrp="1"/>
          </p:cNvSpPr>
          <p:nvPr>
            <p:ph type="title" idx="3" hasCustomPrompt="1"/>
          </p:nvPr>
        </p:nvSpPr>
        <p:spPr>
          <a:xfrm>
            <a:off x="1327477" y="1300550"/>
            <a:ext cx="881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311" name="Google Shape;311;p17"/>
          <p:cNvSpPr txBox="1">
            <a:spLocks noGrp="1"/>
          </p:cNvSpPr>
          <p:nvPr>
            <p:ph type="title" idx="4" hasCustomPrompt="1"/>
          </p:nvPr>
        </p:nvSpPr>
        <p:spPr>
          <a:xfrm>
            <a:off x="6634179" y="2460977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312" name="Google Shape;312;p17"/>
          <p:cNvSpPr txBox="1">
            <a:spLocks noGrp="1"/>
          </p:cNvSpPr>
          <p:nvPr>
            <p:ph type="title" idx="5" hasCustomPrompt="1"/>
          </p:nvPr>
        </p:nvSpPr>
        <p:spPr>
          <a:xfrm>
            <a:off x="4792621" y="2068600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313" name="Google Shape;313;p17"/>
          <p:cNvSpPr txBox="1">
            <a:spLocks noGrp="1"/>
          </p:cNvSpPr>
          <p:nvPr>
            <p:ph type="subTitle" idx="1"/>
          </p:nvPr>
        </p:nvSpPr>
        <p:spPr>
          <a:xfrm>
            <a:off x="972455" y="1989050"/>
            <a:ext cx="1645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14" name="Google Shape;314;p17"/>
          <p:cNvSpPr txBox="1">
            <a:spLocks noGrp="1"/>
          </p:cNvSpPr>
          <p:nvPr>
            <p:ph type="subTitle" idx="6"/>
          </p:nvPr>
        </p:nvSpPr>
        <p:spPr>
          <a:xfrm>
            <a:off x="2813938" y="2384362"/>
            <a:ext cx="1645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15" name="Google Shape;315;p17"/>
          <p:cNvSpPr txBox="1">
            <a:spLocks noGrp="1"/>
          </p:cNvSpPr>
          <p:nvPr>
            <p:ph type="subTitle" idx="7"/>
          </p:nvPr>
        </p:nvSpPr>
        <p:spPr>
          <a:xfrm>
            <a:off x="4655521" y="2770212"/>
            <a:ext cx="1645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16" name="Google Shape;316;p17"/>
          <p:cNvSpPr txBox="1">
            <a:spLocks noGrp="1"/>
          </p:cNvSpPr>
          <p:nvPr>
            <p:ph type="subTitle" idx="8"/>
          </p:nvPr>
        </p:nvSpPr>
        <p:spPr>
          <a:xfrm>
            <a:off x="6497079" y="3156475"/>
            <a:ext cx="1645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17" name="Google Shape;317;p17"/>
          <p:cNvSpPr txBox="1">
            <a:spLocks noGrp="1"/>
          </p:cNvSpPr>
          <p:nvPr>
            <p:ph type="subTitle" idx="9"/>
          </p:nvPr>
        </p:nvSpPr>
        <p:spPr>
          <a:xfrm>
            <a:off x="972455" y="2357857"/>
            <a:ext cx="16458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17"/>
          <p:cNvSpPr txBox="1">
            <a:spLocks noGrp="1"/>
          </p:cNvSpPr>
          <p:nvPr>
            <p:ph type="subTitle" idx="13"/>
          </p:nvPr>
        </p:nvSpPr>
        <p:spPr>
          <a:xfrm>
            <a:off x="2813963" y="2754670"/>
            <a:ext cx="16458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17"/>
          <p:cNvSpPr txBox="1">
            <a:spLocks noGrp="1"/>
          </p:cNvSpPr>
          <p:nvPr>
            <p:ph type="subTitle" idx="14"/>
          </p:nvPr>
        </p:nvSpPr>
        <p:spPr>
          <a:xfrm>
            <a:off x="4655521" y="3139045"/>
            <a:ext cx="16458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17"/>
          <p:cNvSpPr txBox="1">
            <a:spLocks noGrp="1"/>
          </p:cNvSpPr>
          <p:nvPr>
            <p:ph type="subTitle" idx="15"/>
          </p:nvPr>
        </p:nvSpPr>
        <p:spPr>
          <a:xfrm>
            <a:off x="6497079" y="3526757"/>
            <a:ext cx="16458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321" name="Google Shape;321;p17"/>
          <p:cNvGrpSpPr/>
          <p:nvPr/>
        </p:nvGrpSpPr>
        <p:grpSpPr>
          <a:xfrm rot="5400000">
            <a:off x="7691340" y="1363421"/>
            <a:ext cx="2148655" cy="84630"/>
            <a:chOff x="1593183" y="4904561"/>
            <a:chExt cx="3994524" cy="157335"/>
          </a:xfrm>
        </p:grpSpPr>
        <p:sp>
          <p:nvSpPr>
            <p:cNvPr id="322" name="Google Shape;322;p17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7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7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7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7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7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7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7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" name="Google Shape;330;p17"/>
          <p:cNvGrpSpPr/>
          <p:nvPr/>
        </p:nvGrpSpPr>
        <p:grpSpPr>
          <a:xfrm>
            <a:off x="450425" y="3363975"/>
            <a:ext cx="264675" cy="222000"/>
            <a:chOff x="1858425" y="4612725"/>
            <a:chExt cx="264675" cy="222000"/>
          </a:xfrm>
        </p:grpSpPr>
        <p:cxnSp>
          <p:nvCxnSpPr>
            <p:cNvPr id="331" name="Google Shape;331;p17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2" name="Google Shape;332;p17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3" name="Google Shape;333;p17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4" name="Google Shape;334;p17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3_1_1_1_1">
    <p:bg>
      <p:bgPr>
        <a:solidFill>
          <a:schemeClr val="dk1"/>
        </a:solid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8"/>
          <p:cNvSpPr txBox="1">
            <a:spLocks noGrp="1"/>
          </p:cNvSpPr>
          <p:nvPr>
            <p:ph type="title"/>
          </p:nvPr>
        </p:nvSpPr>
        <p:spPr>
          <a:xfrm>
            <a:off x="715100" y="438225"/>
            <a:ext cx="795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18"/>
          <p:cNvSpPr/>
          <p:nvPr/>
        </p:nvSpPr>
        <p:spPr>
          <a:xfrm rot="-1171552" flipH="1">
            <a:off x="-1394101" y="2786036"/>
            <a:ext cx="11932204" cy="6058874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8" name="Google Shape;338;p18"/>
          <p:cNvGrpSpPr/>
          <p:nvPr/>
        </p:nvGrpSpPr>
        <p:grpSpPr>
          <a:xfrm>
            <a:off x="2170776" y="4434249"/>
            <a:ext cx="1608509" cy="174242"/>
            <a:chOff x="7696550" y="850149"/>
            <a:chExt cx="1671873" cy="181125"/>
          </a:xfrm>
        </p:grpSpPr>
        <p:sp>
          <p:nvSpPr>
            <p:cNvPr id="339" name="Google Shape;339;p18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8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8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8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8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8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" name="Google Shape;363;p18"/>
          <p:cNvGrpSpPr/>
          <p:nvPr/>
        </p:nvGrpSpPr>
        <p:grpSpPr>
          <a:xfrm>
            <a:off x="8428900" y="313000"/>
            <a:ext cx="264675" cy="222000"/>
            <a:chOff x="1858425" y="4612725"/>
            <a:chExt cx="264675" cy="222000"/>
          </a:xfrm>
        </p:grpSpPr>
        <p:cxnSp>
          <p:nvCxnSpPr>
            <p:cNvPr id="364" name="Google Shape;364;p18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5" name="Google Shape;365;p18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6" name="Google Shape;366;p18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18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3_2_1">
    <p:bg>
      <p:bgPr>
        <a:solidFill>
          <a:schemeClr val="dk1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9"/>
          <p:cNvSpPr/>
          <p:nvPr/>
        </p:nvSpPr>
        <p:spPr>
          <a:xfrm rot="-1001164" flipH="1">
            <a:off x="-2600357" y="1683168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0" name="Google Shape;370;p19"/>
          <p:cNvGrpSpPr/>
          <p:nvPr/>
        </p:nvGrpSpPr>
        <p:grpSpPr>
          <a:xfrm>
            <a:off x="272145" y="3121509"/>
            <a:ext cx="442959" cy="147424"/>
            <a:chOff x="7749438" y="2914107"/>
            <a:chExt cx="268818" cy="89462"/>
          </a:xfrm>
        </p:grpSpPr>
        <p:sp>
          <p:nvSpPr>
            <p:cNvPr id="371" name="Google Shape;371;p19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9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5" name="Google Shape;375;p19"/>
          <p:cNvSpPr txBox="1">
            <a:spLocks noGrp="1"/>
          </p:cNvSpPr>
          <p:nvPr>
            <p:ph type="title"/>
          </p:nvPr>
        </p:nvSpPr>
        <p:spPr>
          <a:xfrm>
            <a:off x="715100" y="443941"/>
            <a:ext cx="72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grpSp>
        <p:nvGrpSpPr>
          <p:cNvPr id="376" name="Google Shape;376;p19"/>
          <p:cNvGrpSpPr/>
          <p:nvPr/>
        </p:nvGrpSpPr>
        <p:grpSpPr>
          <a:xfrm>
            <a:off x="2986925" y="4608500"/>
            <a:ext cx="264675" cy="222000"/>
            <a:chOff x="1858425" y="4612725"/>
            <a:chExt cx="264675" cy="222000"/>
          </a:xfrm>
        </p:grpSpPr>
        <p:cxnSp>
          <p:nvCxnSpPr>
            <p:cNvPr id="377" name="Google Shape;377;p19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8" name="Google Shape;378;p19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9" name="Google Shape;379;p19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0" name="Google Shape;380;p19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_1_2_1">
    <p:bg>
      <p:bgPr>
        <a:solidFill>
          <a:schemeClr val="dk1"/>
        </a:solid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0"/>
          <p:cNvSpPr/>
          <p:nvPr/>
        </p:nvSpPr>
        <p:spPr>
          <a:xfrm rot="67" flipH="1">
            <a:off x="-5941624" y="1672709"/>
            <a:ext cx="11932278" cy="605904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0"/>
          <p:cNvSpPr/>
          <p:nvPr/>
        </p:nvSpPr>
        <p:spPr>
          <a:xfrm rot="-8674203">
            <a:off x="-1518991" y="-5974516"/>
            <a:ext cx="14095423" cy="762312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0"/>
          <p:cNvSpPr/>
          <p:nvPr/>
        </p:nvSpPr>
        <p:spPr>
          <a:xfrm>
            <a:off x="5003100" y="404450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85" name="Google Shape;385;p20"/>
          <p:cNvSpPr txBox="1">
            <a:spLocks noGrp="1"/>
          </p:cNvSpPr>
          <p:nvPr>
            <p:ph type="title"/>
          </p:nvPr>
        </p:nvSpPr>
        <p:spPr>
          <a:xfrm>
            <a:off x="715100" y="443941"/>
            <a:ext cx="72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grpSp>
        <p:nvGrpSpPr>
          <p:cNvPr id="386" name="Google Shape;386;p20"/>
          <p:cNvGrpSpPr/>
          <p:nvPr/>
        </p:nvGrpSpPr>
        <p:grpSpPr>
          <a:xfrm rot="5400000">
            <a:off x="8207432" y="4463684"/>
            <a:ext cx="442959" cy="147424"/>
            <a:chOff x="7749438" y="2914107"/>
            <a:chExt cx="268818" cy="89462"/>
          </a:xfrm>
        </p:grpSpPr>
        <p:sp>
          <p:nvSpPr>
            <p:cNvPr id="387" name="Google Shape;387;p20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0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0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0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BLANK_1_2_1_1">
    <p:bg>
      <p:bgPr>
        <a:solidFill>
          <a:srgbClr val="191919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rot="9896308" flipH="1">
            <a:off x="-738006" y="-3076956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 rot="9896308" flipH="1">
            <a:off x="-1116708" y="-3469022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 rot="2573094">
            <a:off x="-3304311" y="2346744"/>
            <a:ext cx="8358612" cy="5717632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52" name="Google Shape;52;p3"/>
          <p:cNvSpPr/>
          <p:nvPr/>
        </p:nvSpPr>
        <p:spPr>
          <a:xfrm rot="2573094">
            <a:off x="-3339722" y="2658923"/>
            <a:ext cx="8358612" cy="5717632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 flipH="1">
            <a:off x="715100" y="3915725"/>
            <a:ext cx="37677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ctrTitle"/>
          </p:nvPr>
        </p:nvSpPr>
        <p:spPr>
          <a:xfrm flipH="1">
            <a:off x="927525" y="2591136"/>
            <a:ext cx="33429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 idx="2" hasCustomPrompt="1"/>
          </p:nvPr>
        </p:nvSpPr>
        <p:spPr>
          <a:xfrm>
            <a:off x="1713061" y="1831600"/>
            <a:ext cx="17103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grpSp>
        <p:nvGrpSpPr>
          <p:cNvPr id="56" name="Google Shape;56;p3"/>
          <p:cNvGrpSpPr/>
          <p:nvPr/>
        </p:nvGrpSpPr>
        <p:grpSpPr>
          <a:xfrm rot="-10390200">
            <a:off x="659748" y="1591113"/>
            <a:ext cx="382628" cy="285530"/>
            <a:chOff x="8730655" y="2307484"/>
            <a:chExt cx="275279" cy="205420"/>
          </a:xfrm>
        </p:grpSpPr>
        <p:sp>
          <p:nvSpPr>
            <p:cNvPr id="57" name="Google Shape;57;p3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3"/>
          <p:cNvGrpSpPr/>
          <p:nvPr/>
        </p:nvGrpSpPr>
        <p:grpSpPr>
          <a:xfrm rot="5400000">
            <a:off x="8207432" y="4463684"/>
            <a:ext cx="442959" cy="147424"/>
            <a:chOff x="7749438" y="2914107"/>
            <a:chExt cx="268818" cy="89462"/>
          </a:xfrm>
        </p:grpSpPr>
        <p:sp>
          <p:nvSpPr>
            <p:cNvPr id="60" name="Google Shape;60;p3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rgbClr val="191919"/>
        </a:solidFill>
        <a:effectLst/>
      </p:bgPr>
    </p:bg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1"/>
          <p:cNvSpPr txBox="1">
            <a:spLocks noGrp="1"/>
          </p:cNvSpPr>
          <p:nvPr>
            <p:ph type="title"/>
          </p:nvPr>
        </p:nvSpPr>
        <p:spPr>
          <a:xfrm>
            <a:off x="715100" y="222215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3" name="Google Shape;393;p21"/>
          <p:cNvSpPr txBox="1">
            <a:spLocks noGrp="1"/>
          </p:cNvSpPr>
          <p:nvPr>
            <p:ph type="subTitle" idx="1"/>
          </p:nvPr>
        </p:nvSpPr>
        <p:spPr>
          <a:xfrm>
            <a:off x="715100" y="610625"/>
            <a:ext cx="58026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4" name="Google Shape;394;p21"/>
          <p:cNvSpPr/>
          <p:nvPr/>
        </p:nvSpPr>
        <p:spPr>
          <a:xfrm rot="1001164">
            <a:off x="-2351157" y="1410668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" name="Google Shape;395;p21"/>
          <p:cNvGrpSpPr/>
          <p:nvPr/>
        </p:nvGrpSpPr>
        <p:grpSpPr>
          <a:xfrm>
            <a:off x="3784945" y="3535984"/>
            <a:ext cx="442959" cy="147424"/>
            <a:chOff x="7749438" y="2914107"/>
            <a:chExt cx="268818" cy="89462"/>
          </a:xfrm>
        </p:grpSpPr>
        <p:sp>
          <p:nvSpPr>
            <p:cNvPr id="396" name="Google Shape;396;p21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" name="Google Shape;400;p21"/>
          <p:cNvGrpSpPr/>
          <p:nvPr/>
        </p:nvGrpSpPr>
        <p:grpSpPr>
          <a:xfrm>
            <a:off x="8428900" y="313000"/>
            <a:ext cx="264675" cy="222000"/>
            <a:chOff x="1858425" y="4612725"/>
            <a:chExt cx="264675" cy="222000"/>
          </a:xfrm>
        </p:grpSpPr>
        <p:cxnSp>
          <p:nvCxnSpPr>
            <p:cNvPr id="401" name="Google Shape;401;p21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2" name="Google Shape;402;p21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3" name="Google Shape;403;p21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4" name="Google Shape;404;p21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APTION_ONLY_2">
    <p:bg>
      <p:bgPr>
        <a:solidFill>
          <a:srgbClr val="191919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2"/>
          <p:cNvSpPr txBox="1">
            <a:spLocks noGrp="1"/>
          </p:cNvSpPr>
          <p:nvPr>
            <p:ph type="title"/>
          </p:nvPr>
        </p:nvSpPr>
        <p:spPr>
          <a:xfrm>
            <a:off x="715100" y="2106863"/>
            <a:ext cx="3885600" cy="723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22"/>
          <p:cNvSpPr/>
          <p:nvPr/>
        </p:nvSpPr>
        <p:spPr>
          <a:xfrm rot="-180173">
            <a:off x="1147796" y="2108809"/>
            <a:ext cx="11932030" cy="605891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2"/>
          <p:cNvSpPr/>
          <p:nvPr/>
        </p:nvSpPr>
        <p:spPr>
          <a:xfrm rot="-9754832">
            <a:off x="-1634353" y="-3097560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2"/>
          <p:cNvSpPr txBox="1">
            <a:spLocks noGrp="1"/>
          </p:cNvSpPr>
          <p:nvPr>
            <p:ph type="subTitle" idx="1"/>
          </p:nvPr>
        </p:nvSpPr>
        <p:spPr>
          <a:xfrm>
            <a:off x="715100" y="2880350"/>
            <a:ext cx="38856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10" name="Google Shape;410;p22"/>
          <p:cNvGrpSpPr/>
          <p:nvPr/>
        </p:nvGrpSpPr>
        <p:grpSpPr>
          <a:xfrm rot="10390200" flipH="1">
            <a:off x="2975698" y="1053563"/>
            <a:ext cx="382628" cy="285530"/>
            <a:chOff x="8730655" y="2307484"/>
            <a:chExt cx="275279" cy="205420"/>
          </a:xfrm>
        </p:grpSpPr>
        <p:sp>
          <p:nvSpPr>
            <p:cNvPr id="411" name="Google Shape;411;p22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" name="Google Shape;413;p22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414" name="Google Shape;414;p22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5" name="Google Shape;415;p22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6" name="Google Shape;416;p22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7" name="Google Shape;417;p22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APTION_ONLY_2_1">
    <p:bg>
      <p:bgPr>
        <a:solidFill>
          <a:srgbClr val="191919"/>
        </a:solid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3"/>
          <p:cNvSpPr txBox="1">
            <a:spLocks noGrp="1"/>
          </p:cNvSpPr>
          <p:nvPr>
            <p:ph type="title"/>
          </p:nvPr>
        </p:nvSpPr>
        <p:spPr>
          <a:xfrm>
            <a:off x="4503425" y="1820313"/>
            <a:ext cx="3885600" cy="723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23"/>
          <p:cNvSpPr/>
          <p:nvPr/>
        </p:nvSpPr>
        <p:spPr>
          <a:xfrm rot="180173" flipH="1">
            <a:off x="-3446676" y="2116534"/>
            <a:ext cx="11932030" cy="605891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3"/>
          <p:cNvSpPr/>
          <p:nvPr/>
        </p:nvSpPr>
        <p:spPr>
          <a:xfrm rot="9754832" flipH="1">
            <a:off x="-664777" y="-3089835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3"/>
          <p:cNvSpPr txBox="1">
            <a:spLocks noGrp="1"/>
          </p:cNvSpPr>
          <p:nvPr>
            <p:ph type="subTitle" idx="1"/>
          </p:nvPr>
        </p:nvSpPr>
        <p:spPr>
          <a:xfrm>
            <a:off x="4120925" y="2585450"/>
            <a:ext cx="42681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23"/>
          <p:cNvSpPr/>
          <p:nvPr/>
        </p:nvSpPr>
        <p:spPr>
          <a:xfrm>
            <a:off x="4459250" y="1419125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424" name="Google Shape;424;p23"/>
          <p:cNvGrpSpPr/>
          <p:nvPr/>
        </p:nvGrpSpPr>
        <p:grpSpPr>
          <a:xfrm>
            <a:off x="8428900" y="4616225"/>
            <a:ext cx="264675" cy="222000"/>
            <a:chOff x="1858425" y="4612725"/>
            <a:chExt cx="264675" cy="222000"/>
          </a:xfrm>
        </p:grpSpPr>
        <p:cxnSp>
          <p:nvCxnSpPr>
            <p:cNvPr id="425" name="Google Shape;425;p23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6" name="Google Shape;426;p23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7" name="Google Shape;427;p23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8" name="Google Shape;428;p23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ONLY_3_1_2_1_1">
    <p:bg>
      <p:bgPr>
        <a:solidFill>
          <a:schemeClr val="dk1"/>
        </a:solid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4"/>
          <p:cNvSpPr txBox="1">
            <a:spLocks noGrp="1"/>
          </p:cNvSpPr>
          <p:nvPr>
            <p:ph type="title"/>
          </p:nvPr>
        </p:nvSpPr>
        <p:spPr>
          <a:xfrm>
            <a:off x="1146200" y="1975386"/>
            <a:ext cx="34206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16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431" name="Google Shape;431;p24"/>
          <p:cNvSpPr/>
          <p:nvPr/>
        </p:nvSpPr>
        <p:spPr>
          <a:xfrm rot="-67">
            <a:off x="814554" y="1346934"/>
            <a:ext cx="11932278" cy="605904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4"/>
          <p:cNvSpPr/>
          <p:nvPr/>
        </p:nvSpPr>
        <p:spPr>
          <a:xfrm rot="8674203" flipH="1">
            <a:off x="-5097450" y="-5256316"/>
            <a:ext cx="14095423" cy="762312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4"/>
          <p:cNvSpPr/>
          <p:nvPr/>
        </p:nvSpPr>
        <p:spPr>
          <a:xfrm>
            <a:off x="7576525" y="2164925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34" name="Google Shape;434;p24"/>
          <p:cNvSpPr txBox="1">
            <a:spLocks noGrp="1"/>
          </p:cNvSpPr>
          <p:nvPr>
            <p:ph type="title" idx="2"/>
          </p:nvPr>
        </p:nvSpPr>
        <p:spPr>
          <a:xfrm>
            <a:off x="715100" y="443941"/>
            <a:ext cx="72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grpSp>
        <p:nvGrpSpPr>
          <p:cNvPr id="435" name="Google Shape;435;p24"/>
          <p:cNvGrpSpPr/>
          <p:nvPr/>
        </p:nvGrpSpPr>
        <p:grpSpPr>
          <a:xfrm rot="5400000">
            <a:off x="493620" y="4534784"/>
            <a:ext cx="442959" cy="147424"/>
            <a:chOff x="7749438" y="2914107"/>
            <a:chExt cx="268818" cy="89462"/>
          </a:xfrm>
        </p:grpSpPr>
        <p:sp>
          <p:nvSpPr>
            <p:cNvPr id="436" name="Google Shape;436;p24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4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4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4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ONLY_3_1_2_1_1_1">
    <p:bg>
      <p:bgPr>
        <a:solidFill>
          <a:schemeClr val="dk1"/>
        </a:solidFill>
        <a:effectLst/>
      </p:bgPr>
    </p:bg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25"/>
          <p:cNvSpPr txBox="1">
            <a:spLocks noGrp="1"/>
          </p:cNvSpPr>
          <p:nvPr>
            <p:ph type="title"/>
          </p:nvPr>
        </p:nvSpPr>
        <p:spPr>
          <a:xfrm>
            <a:off x="4690900" y="1997023"/>
            <a:ext cx="34206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16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442" name="Google Shape;442;p25"/>
          <p:cNvSpPr/>
          <p:nvPr/>
        </p:nvSpPr>
        <p:spPr>
          <a:xfrm rot="67" flipH="1">
            <a:off x="-5251037" y="1775034"/>
            <a:ext cx="11932278" cy="605904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5"/>
          <p:cNvSpPr/>
          <p:nvPr/>
        </p:nvSpPr>
        <p:spPr>
          <a:xfrm rot="-8674203">
            <a:off x="-1259841" y="-5367391"/>
            <a:ext cx="14095423" cy="762312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5"/>
          <p:cNvSpPr txBox="1">
            <a:spLocks noGrp="1"/>
          </p:cNvSpPr>
          <p:nvPr>
            <p:ph type="title" idx="2"/>
          </p:nvPr>
        </p:nvSpPr>
        <p:spPr>
          <a:xfrm>
            <a:off x="715100" y="443941"/>
            <a:ext cx="72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grpSp>
        <p:nvGrpSpPr>
          <p:cNvPr id="445" name="Google Shape;445;p25"/>
          <p:cNvGrpSpPr/>
          <p:nvPr/>
        </p:nvGrpSpPr>
        <p:grpSpPr>
          <a:xfrm rot="-10390200">
            <a:off x="8486723" y="4465738"/>
            <a:ext cx="382628" cy="285530"/>
            <a:chOff x="8730655" y="2307484"/>
            <a:chExt cx="275279" cy="205420"/>
          </a:xfrm>
        </p:grpSpPr>
        <p:sp>
          <p:nvSpPr>
            <p:cNvPr id="446" name="Google Shape;446;p25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450425" y="3748475"/>
            <a:ext cx="264675" cy="222000"/>
            <a:chOff x="1858425" y="4612725"/>
            <a:chExt cx="264675" cy="222000"/>
          </a:xfrm>
        </p:grpSpPr>
        <p:cxnSp>
          <p:nvCxnSpPr>
            <p:cNvPr id="449" name="Google Shape;449;p25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0" name="Google Shape;450;p25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1" name="Google Shape;451;p25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2" name="Google Shape;452;p25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BLANK_1_1_1_1_3_1">
    <p:bg>
      <p:bgPr>
        <a:solidFill>
          <a:schemeClr val="dk1"/>
        </a:solidFill>
        <a:effectLst/>
      </p:bgPr>
    </p:bg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6"/>
          <p:cNvSpPr txBox="1">
            <a:spLocks noGrp="1"/>
          </p:cNvSpPr>
          <p:nvPr>
            <p:ph type="subTitle" idx="1"/>
          </p:nvPr>
        </p:nvSpPr>
        <p:spPr>
          <a:xfrm>
            <a:off x="3969520" y="1529770"/>
            <a:ext cx="2986500" cy="7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" name="Google Shape;455;p26"/>
          <p:cNvSpPr txBox="1">
            <a:spLocks noGrp="1"/>
          </p:cNvSpPr>
          <p:nvPr>
            <p:ph type="subTitle" idx="2"/>
          </p:nvPr>
        </p:nvSpPr>
        <p:spPr>
          <a:xfrm>
            <a:off x="3961433" y="2316223"/>
            <a:ext cx="2986500" cy="42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456" name="Google Shape;456;p26"/>
          <p:cNvSpPr txBox="1">
            <a:spLocks noGrp="1"/>
          </p:cNvSpPr>
          <p:nvPr>
            <p:ph type="subTitle" idx="3"/>
          </p:nvPr>
        </p:nvSpPr>
        <p:spPr>
          <a:xfrm>
            <a:off x="4974876" y="3256996"/>
            <a:ext cx="2986500" cy="7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7" name="Google Shape;457;p26"/>
          <p:cNvSpPr txBox="1">
            <a:spLocks noGrp="1"/>
          </p:cNvSpPr>
          <p:nvPr>
            <p:ph type="subTitle" idx="4"/>
          </p:nvPr>
        </p:nvSpPr>
        <p:spPr>
          <a:xfrm>
            <a:off x="4974876" y="4042651"/>
            <a:ext cx="2986500" cy="37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458" name="Google Shape;458;p26"/>
          <p:cNvSpPr txBox="1">
            <a:spLocks noGrp="1"/>
          </p:cNvSpPr>
          <p:nvPr>
            <p:ph type="title"/>
          </p:nvPr>
        </p:nvSpPr>
        <p:spPr>
          <a:xfrm>
            <a:off x="720000" y="4416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9" name="Google Shape;459;p26"/>
          <p:cNvSpPr/>
          <p:nvPr/>
        </p:nvSpPr>
        <p:spPr>
          <a:xfrm rot="-8856235" flipH="1">
            <a:off x="4501342" y="-1902339"/>
            <a:ext cx="11932415" cy="605899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6"/>
          <p:cNvSpPr/>
          <p:nvPr/>
        </p:nvSpPr>
        <p:spPr>
          <a:xfrm rot="1943765" flipH="1">
            <a:off x="-4928408" y="2098161"/>
            <a:ext cx="11932415" cy="605899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1" name="Google Shape;461;p26"/>
          <p:cNvGrpSpPr/>
          <p:nvPr/>
        </p:nvGrpSpPr>
        <p:grpSpPr>
          <a:xfrm>
            <a:off x="1242170" y="3611309"/>
            <a:ext cx="442959" cy="147424"/>
            <a:chOff x="7749438" y="2914107"/>
            <a:chExt cx="268818" cy="89462"/>
          </a:xfrm>
        </p:grpSpPr>
        <p:sp>
          <p:nvSpPr>
            <p:cNvPr id="462" name="Google Shape;462;p26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6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6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6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26"/>
          <p:cNvGrpSpPr/>
          <p:nvPr/>
        </p:nvGrpSpPr>
        <p:grpSpPr>
          <a:xfrm>
            <a:off x="8424000" y="966200"/>
            <a:ext cx="264675" cy="222000"/>
            <a:chOff x="1858425" y="4612725"/>
            <a:chExt cx="264675" cy="222000"/>
          </a:xfrm>
        </p:grpSpPr>
        <p:cxnSp>
          <p:nvCxnSpPr>
            <p:cNvPr id="467" name="Google Shape;467;p26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8" name="Google Shape;468;p26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9" name="Google Shape;469;p26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0" name="Google Shape;470;p26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BLANK_1_1_1_1_1_2_1">
    <p:bg>
      <p:bgPr>
        <a:solidFill>
          <a:schemeClr val="dk1"/>
        </a:solidFill>
        <a:effectLst/>
      </p:bgPr>
    </p:bg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title"/>
          </p:nvPr>
        </p:nvSpPr>
        <p:spPr>
          <a:xfrm>
            <a:off x="922200" y="432516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subTitle" idx="1"/>
          </p:nvPr>
        </p:nvSpPr>
        <p:spPr>
          <a:xfrm>
            <a:off x="6262959" y="2002664"/>
            <a:ext cx="2116200" cy="12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subTitle" idx="2"/>
          </p:nvPr>
        </p:nvSpPr>
        <p:spPr>
          <a:xfrm>
            <a:off x="1051011" y="1627483"/>
            <a:ext cx="18288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3"/>
          </p:nvPr>
        </p:nvSpPr>
        <p:spPr>
          <a:xfrm>
            <a:off x="764826" y="2003968"/>
            <a:ext cx="2116200" cy="12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subTitle" idx="4"/>
          </p:nvPr>
        </p:nvSpPr>
        <p:spPr>
          <a:xfrm>
            <a:off x="6272063" y="1627467"/>
            <a:ext cx="18288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477" name="Google Shape;477;p27"/>
          <p:cNvSpPr/>
          <p:nvPr/>
        </p:nvSpPr>
        <p:spPr>
          <a:xfrm rot="-828697" flipH="1">
            <a:off x="-1670840" y="2317929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7"/>
          <p:cNvSpPr/>
          <p:nvPr/>
        </p:nvSpPr>
        <p:spPr>
          <a:xfrm>
            <a:off x="8152900" y="564500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479" name="Google Shape;479;p27"/>
          <p:cNvGrpSpPr/>
          <p:nvPr/>
        </p:nvGrpSpPr>
        <p:grpSpPr>
          <a:xfrm rot="5400000">
            <a:off x="248082" y="1365934"/>
            <a:ext cx="442959" cy="147424"/>
            <a:chOff x="7749438" y="2914107"/>
            <a:chExt cx="268818" cy="89462"/>
          </a:xfrm>
        </p:grpSpPr>
        <p:sp>
          <p:nvSpPr>
            <p:cNvPr id="480" name="Google Shape;480;p27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ONLY_2_1_1">
    <p:bg>
      <p:bgPr>
        <a:solidFill>
          <a:srgbClr val="191919"/>
        </a:solid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8"/>
          <p:cNvSpPr txBox="1">
            <a:spLocks noGrp="1"/>
          </p:cNvSpPr>
          <p:nvPr>
            <p:ph type="title"/>
          </p:nvPr>
        </p:nvSpPr>
        <p:spPr>
          <a:xfrm>
            <a:off x="715100" y="448650"/>
            <a:ext cx="6545100" cy="7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486" name="Google Shape;486;p28"/>
          <p:cNvSpPr txBox="1">
            <a:spLocks noGrp="1"/>
          </p:cNvSpPr>
          <p:nvPr>
            <p:ph type="subTitle" idx="1"/>
          </p:nvPr>
        </p:nvSpPr>
        <p:spPr>
          <a:xfrm>
            <a:off x="976446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87" name="Google Shape;487;p28"/>
          <p:cNvSpPr txBox="1">
            <a:spLocks noGrp="1"/>
          </p:cNvSpPr>
          <p:nvPr>
            <p:ph type="subTitle" idx="2"/>
          </p:nvPr>
        </p:nvSpPr>
        <p:spPr>
          <a:xfrm>
            <a:off x="3403000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88" name="Google Shape;488;p28"/>
          <p:cNvSpPr txBox="1">
            <a:spLocks noGrp="1"/>
          </p:cNvSpPr>
          <p:nvPr>
            <p:ph type="subTitle" idx="3"/>
          </p:nvPr>
        </p:nvSpPr>
        <p:spPr>
          <a:xfrm>
            <a:off x="5880249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489" name="Google Shape;489;p28"/>
          <p:cNvSpPr txBox="1">
            <a:spLocks noGrp="1"/>
          </p:cNvSpPr>
          <p:nvPr>
            <p:ph type="subTitle" idx="4"/>
          </p:nvPr>
        </p:nvSpPr>
        <p:spPr>
          <a:xfrm>
            <a:off x="976446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28"/>
          <p:cNvSpPr txBox="1">
            <a:spLocks noGrp="1"/>
          </p:cNvSpPr>
          <p:nvPr>
            <p:ph type="subTitle" idx="5"/>
          </p:nvPr>
        </p:nvSpPr>
        <p:spPr>
          <a:xfrm>
            <a:off x="3403004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28"/>
          <p:cNvSpPr txBox="1">
            <a:spLocks noGrp="1"/>
          </p:cNvSpPr>
          <p:nvPr>
            <p:ph type="subTitle" idx="6"/>
          </p:nvPr>
        </p:nvSpPr>
        <p:spPr>
          <a:xfrm>
            <a:off x="5880249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28"/>
          <p:cNvSpPr/>
          <p:nvPr/>
        </p:nvSpPr>
        <p:spPr>
          <a:xfrm>
            <a:off x="154176" y="2007275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8"/>
          <p:cNvSpPr/>
          <p:nvPr/>
        </p:nvSpPr>
        <p:spPr>
          <a:xfrm>
            <a:off x="-35349" y="2365300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4" name="Google Shape;494;p28"/>
          <p:cNvGrpSpPr/>
          <p:nvPr/>
        </p:nvGrpSpPr>
        <p:grpSpPr>
          <a:xfrm rot="2700000">
            <a:off x="7726729" y="89619"/>
            <a:ext cx="1300150" cy="1298472"/>
            <a:chOff x="344100" y="1296850"/>
            <a:chExt cx="642225" cy="641396"/>
          </a:xfrm>
        </p:grpSpPr>
        <p:sp>
          <p:nvSpPr>
            <p:cNvPr id="495" name="Google Shape;495;p28"/>
            <p:cNvSpPr/>
            <p:nvPr/>
          </p:nvSpPr>
          <p:spPr>
            <a:xfrm>
              <a:off x="639236" y="1296850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704453" y="1362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30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769671" y="142728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2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834888" y="1492502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8"/>
            <p:cNvSpPr/>
            <p:nvPr/>
          </p:nvSpPr>
          <p:spPr>
            <a:xfrm>
              <a:off x="900105" y="1557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1" y="95"/>
                    <a:pt x="151" y="50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965323" y="1622937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1" y="96"/>
                    <a:pt x="151" y="50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580237" y="1355850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645454" y="1421067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0"/>
                  </a:moveTo>
                  <a:cubicBezTo>
                    <a:pt x="33" y="0"/>
                    <a:pt x="1" y="33"/>
                    <a:pt x="1" y="73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2" y="145"/>
                    <a:pt x="145" y="113"/>
                    <a:pt x="145" y="73"/>
                  </a:cubicBezTo>
                  <a:cubicBezTo>
                    <a:pt x="145" y="33"/>
                    <a:pt x="112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710533" y="1486284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8"/>
            <p:cNvSpPr/>
            <p:nvPr/>
          </p:nvSpPr>
          <p:spPr>
            <a:xfrm>
              <a:off x="775750" y="1551502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4" y="1"/>
                  </a:moveTo>
                  <a:cubicBezTo>
                    <a:pt x="33" y="1"/>
                    <a:pt x="1" y="33"/>
                    <a:pt x="1" y="74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8"/>
            <p:cNvSpPr/>
            <p:nvPr/>
          </p:nvSpPr>
          <p:spPr>
            <a:xfrm>
              <a:off x="840968" y="1616857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4" y="144"/>
                  </a:cubicBezTo>
                  <a:cubicBezTo>
                    <a:pt x="92" y="144"/>
                    <a:pt x="110" y="138"/>
                    <a:pt x="125" y="123"/>
                  </a:cubicBezTo>
                  <a:cubicBezTo>
                    <a:pt x="153" y="95"/>
                    <a:pt x="153" y="49"/>
                    <a:pt x="125" y="21"/>
                  </a:cubicBezTo>
                  <a:cubicBezTo>
                    <a:pt x="110" y="7"/>
                    <a:pt x="92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8"/>
            <p:cNvSpPr/>
            <p:nvPr/>
          </p:nvSpPr>
          <p:spPr>
            <a:xfrm>
              <a:off x="906185" y="168207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0"/>
                  </a:moveTo>
                  <a:cubicBezTo>
                    <a:pt x="36" y="0"/>
                    <a:pt x="1" y="29"/>
                    <a:pt x="1" y="72"/>
                  </a:cubicBezTo>
                  <a:cubicBezTo>
                    <a:pt x="1" y="115"/>
                    <a:pt x="37" y="144"/>
                    <a:pt x="74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8"/>
            <p:cNvSpPr/>
            <p:nvPr/>
          </p:nvSpPr>
          <p:spPr>
            <a:xfrm>
              <a:off x="521099" y="141484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2" y="146"/>
                    <a:pt x="110" y="139"/>
                    <a:pt x="125" y="124"/>
                  </a:cubicBezTo>
                  <a:cubicBezTo>
                    <a:pt x="152" y="97"/>
                    <a:pt x="152" y="50"/>
                    <a:pt x="125" y="23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8"/>
            <p:cNvSpPr/>
            <p:nvPr/>
          </p:nvSpPr>
          <p:spPr>
            <a:xfrm>
              <a:off x="586316" y="1480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8"/>
            <p:cNvSpPr/>
            <p:nvPr/>
          </p:nvSpPr>
          <p:spPr>
            <a:xfrm>
              <a:off x="651533" y="1545284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716751" y="1610501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1"/>
                  </a:moveTo>
                  <a:cubicBezTo>
                    <a:pt x="37" y="1"/>
                    <a:pt x="1" y="30"/>
                    <a:pt x="1" y="73"/>
                  </a:cubicBezTo>
                  <a:cubicBezTo>
                    <a:pt x="1" y="117"/>
                    <a:pt x="37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782106" y="1675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847324" y="174093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462099" y="147398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0"/>
                  </a:moveTo>
                  <a:cubicBezTo>
                    <a:pt x="37" y="0"/>
                    <a:pt x="1" y="29"/>
                    <a:pt x="1" y="73"/>
                  </a:cubicBezTo>
                  <a:cubicBezTo>
                    <a:pt x="1" y="116"/>
                    <a:pt x="37" y="145"/>
                    <a:pt x="74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527455" y="1539204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0" y="144"/>
                    <a:pt x="108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8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592672" y="1604422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657889" y="1669501"/>
              <a:ext cx="20864" cy="20173"/>
            </a:xfrm>
            <a:custGeom>
              <a:avLst/>
              <a:gdLst/>
              <a:ahLst/>
              <a:cxnLst/>
              <a:rect l="l" t="t" r="r" b="b"/>
              <a:pathLst>
                <a:path w="151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1" y="96"/>
                    <a:pt x="151" y="50"/>
                    <a:pt x="123" y="23"/>
                  </a:cubicBezTo>
                  <a:cubicBezTo>
                    <a:pt x="109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722969" y="1734718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2" y="97"/>
                    <a:pt x="152" y="50"/>
                    <a:pt x="123" y="23"/>
                  </a:cubicBezTo>
                  <a:cubicBezTo>
                    <a:pt x="108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788186" y="179993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10" y="139"/>
                    <a:pt x="125" y="125"/>
                  </a:cubicBezTo>
                  <a:cubicBezTo>
                    <a:pt x="152" y="96"/>
                    <a:pt x="152" y="50"/>
                    <a:pt x="125" y="22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403238" y="1532848"/>
              <a:ext cx="20864" cy="20311"/>
            </a:xfrm>
            <a:custGeom>
              <a:avLst/>
              <a:gdLst/>
              <a:ahLst/>
              <a:cxnLst/>
              <a:rect l="l" t="t" r="r" b="b"/>
              <a:pathLst>
                <a:path w="151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1" y="96"/>
                    <a:pt x="151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468317" y="159806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4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533534" y="1663283"/>
              <a:ext cx="20035" cy="20173"/>
            </a:xfrm>
            <a:custGeom>
              <a:avLst/>
              <a:gdLst/>
              <a:ahLst/>
              <a:cxnLst/>
              <a:rect l="l" t="t" r="r" b="b"/>
              <a:pathLst>
                <a:path w="145" h="146" extrusionOk="0">
                  <a:moveTo>
                    <a:pt x="73" y="1"/>
                  </a:moveTo>
                  <a:cubicBezTo>
                    <a:pt x="33" y="1"/>
                    <a:pt x="0" y="33"/>
                    <a:pt x="0" y="74"/>
                  </a:cubicBezTo>
                  <a:cubicBezTo>
                    <a:pt x="0" y="113"/>
                    <a:pt x="33" y="145"/>
                    <a:pt x="73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598752" y="172863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5"/>
                    <a:pt x="73" y="145"/>
                  </a:cubicBezTo>
                  <a:cubicBezTo>
                    <a:pt x="91" y="145"/>
                    <a:pt x="110" y="139"/>
                    <a:pt x="125" y="124"/>
                  </a:cubicBezTo>
                  <a:cubicBezTo>
                    <a:pt x="152" y="96"/>
                    <a:pt x="152" y="50"/>
                    <a:pt x="125" y="21"/>
                  </a:cubicBezTo>
                  <a:cubicBezTo>
                    <a:pt x="110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663969" y="1793856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2" y="96"/>
                    <a:pt x="152" y="49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729186" y="1859073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4" y="0"/>
                  </a:moveTo>
                  <a:cubicBezTo>
                    <a:pt x="33" y="0"/>
                    <a:pt x="1" y="32"/>
                    <a:pt x="1" y="73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3"/>
                  </a:cubicBezTo>
                  <a:cubicBezTo>
                    <a:pt x="145" y="32"/>
                    <a:pt x="113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344100" y="1591986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1"/>
                  </a:moveTo>
                  <a:cubicBezTo>
                    <a:pt x="36" y="1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409317" y="1657203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2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4" y="124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474535" y="1722421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1"/>
                  </a:moveTo>
                  <a:cubicBezTo>
                    <a:pt x="33" y="1"/>
                    <a:pt x="1" y="33"/>
                    <a:pt x="1" y="72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3" y="145"/>
                    <a:pt x="145" y="113"/>
                    <a:pt x="145" y="72"/>
                  </a:cubicBezTo>
                  <a:cubicBezTo>
                    <a:pt x="145" y="33"/>
                    <a:pt x="113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539752" y="1787500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4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>
              <a:off x="604969" y="185299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6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670187" y="1918211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3" y="0"/>
                  </a:moveTo>
                  <a:cubicBezTo>
                    <a:pt x="33" y="0"/>
                    <a:pt x="1" y="32"/>
                    <a:pt x="1" y="72"/>
                  </a:cubicBezTo>
                  <a:cubicBezTo>
                    <a:pt x="1" y="111"/>
                    <a:pt x="33" y="145"/>
                    <a:pt x="73" y="145"/>
                  </a:cubicBezTo>
                  <a:cubicBezTo>
                    <a:pt x="113" y="145"/>
                    <a:pt x="146" y="111"/>
                    <a:pt x="146" y="72"/>
                  </a:cubicBezTo>
                  <a:cubicBezTo>
                    <a:pt x="146" y="32"/>
                    <a:pt x="113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" name="Google Shape;531;p28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532" name="Google Shape;532;p28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3" name="Google Shape;533;p28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4" name="Google Shape;534;p28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5" name="Google Shape;535;p28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4">
    <p:bg>
      <p:bgPr>
        <a:solidFill>
          <a:schemeClr val="dk1"/>
        </a:solidFill>
        <a:effectLst/>
      </p:bgPr>
    </p:bg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9"/>
          <p:cNvSpPr txBox="1">
            <a:spLocks noGrp="1"/>
          </p:cNvSpPr>
          <p:nvPr>
            <p:ph type="subTitle" idx="1"/>
          </p:nvPr>
        </p:nvSpPr>
        <p:spPr>
          <a:xfrm>
            <a:off x="1256025" y="2749101"/>
            <a:ext cx="21510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538" name="Google Shape;538;p29"/>
          <p:cNvSpPr txBox="1">
            <a:spLocks noGrp="1"/>
          </p:cNvSpPr>
          <p:nvPr>
            <p:ph type="subTitle" idx="2"/>
          </p:nvPr>
        </p:nvSpPr>
        <p:spPr>
          <a:xfrm>
            <a:off x="3504013" y="2749101"/>
            <a:ext cx="21510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539" name="Google Shape;539;p29"/>
          <p:cNvSpPr txBox="1">
            <a:spLocks noGrp="1"/>
          </p:cNvSpPr>
          <p:nvPr>
            <p:ph type="subTitle" idx="3"/>
          </p:nvPr>
        </p:nvSpPr>
        <p:spPr>
          <a:xfrm>
            <a:off x="5752000" y="2749101"/>
            <a:ext cx="21510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540" name="Google Shape;540;p29"/>
          <p:cNvSpPr txBox="1">
            <a:spLocks noGrp="1"/>
          </p:cNvSpPr>
          <p:nvPr>
            <p:ph type="subTitle" idx="4"/>
          </p:nvPr>
        </p:nvSpPr>
        <p:spPr>
          <a:xfrm>
            <a:off x="1443075" y="2373700"/>
            <a:ext cx="1776900" cy="4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41" name="Google Shape;541;p29"/>
          <p:cNvSpPr txBox="1">
            <a:spLocks noGrp="1"/>
          </p:cNvSpPr>
          <p:nvPr>
            <p:ph type="subTitle" idx="5"/>
          </p:nvPr>
        </p:nvSpPr>
        <p:spPr>
          <a:xfrm>
            <a:off x="3671608" y="2373700"/>
            <a:ext cx="1776900" cy="4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42" name="Google Shape;542;p29"/>
          <p:cNvSpPr txBox="1">
            <a:spLocks noGrp="1"/>
          </p:cNvSpPr>
          <p:nvPr>
            <p:ph type="subTitle" idx="6"/>
          </p:nvPr>
        </p:nvSpPr>
        <p:spPr>
          <a:xfrm>
            <a:off x="5957575" y="2373700"/>
            <a:ext cx="1776900" cy="4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43" name="Google Shape;543;p29"/>
          <p:cNvSpPr txBox="1">
            <a:spLocks noGrp="1"/>
          </p:cNvSpPr>
          <p:nvPr>
            <p:ph type="title"/>
          </p:nvPr>
        </p:nvSpPr>
        <p:spPr>
          <a:xfrm>
            <a:off x="715100" y="445295"/>
            <a:ext cx="72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29"/>
          <p:cNvSpPr txBox="1">
            <a:spLocks noGrp="1"/>
          </p:cNvSpPr>
          <p:nvPr>
            <p:ph type="subTitle" idx="7"/>
          </p:nvPr>
        </p:nvSpPr>
        <p:spPr>
          <a:xfrm>
            <a:off x="1319300" y="3607500"/>
            <a:ext cx="1981500" cy="387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25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45" name="Google Shape;545;p29"/>
          <p:cNvSpPr txBox="1">
            <a:spLocks noGrp="1"/>
          </p:cNvSpPr>
          <p:nvPr>
            <p:ph type="subTitle" idx="8"/>
          </p:nvPr>
        </p:nvSpPr>
        <p:spPr>
          <a:xfrm>
            <a:off x="3579650" y="3607500"/>
            <a:ext cx="1981500" cy="387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25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46" name="Google Shape;546;p29"/>
          <p:cNvSpPr txBox="1">
            <a:spLocks noGrp="1"/>
          </p:cNvSpPr>
          <p:nvPr>
            <p:ph type="subTitle" idx="9"/>
          </p:nvPr>
        </p:nvSpPr>
        <p:spPr>
          <a:xfrm>
            <a:off x="5843175" y="3607500"/>
            <a:ext cx="1981500" cy="387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25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47" name="Google Shape;547;p29"/>
          <p:cNvSpPr/>
          <p:nvPr/>
        </p:nvSpPr>
        <p:spPr>
          <a:xfrm>
            <a:off x="9264337" y="-314100"/>
            <a:ext cx="32063" cy="23513"/>
          </a:xfrm>
          <a:custGeom>
            <a:avLst/>
            <a:gdLst/>
            <a:ahLst/>
            <a:cxnLst/>
            <a:rect l="l" t="t" r="r" b="b"/>
            <a:pathLst>
              <a:path w="600" h="440" extrusionOk="0">
                <a:moveTo>
                  <a:pt x="556" y="0"/>
                </a:moveTo>
                <a:lnTo>
                  <a:pt x="19" y="33"/>
                </a:lnTo>
                <a:cubicBezTo>
                  <a:pt x="5" y="66"/>
                  <a:pt x="1" y="100"/>
                  <a:pt x="1" y="137"/>
                </a:cubicBezTo>
                <a:cubicBezTo>
                  <a:pt x="1" y="302"/>
                  <a:pt x="132" y="439"/>
                  <a:pt x="297" y="439"/>
                </a:cubicBezTo>
                <a:cubicBezTo>
                  <a:pt x="462" y="439"/>
                  <a:pt x="599" y="302"/>
                  <a:pt x="599" y="137"/>
                </a:cubicBezTo>
                <a:cubicBezTo>
                  <a:pt x="599" y="85"/>
                  <a:pt x="580" y="43"/>
                  <a:pt x="556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9"/>
          <p:cNvSpPr/>
          <p:nvPr/>
        </p:nvSpPr>
        <p:spPr>
          <a:xfrm>
            <a:off x="9157730" y="-307581"/>
            <a:ext cx="31795" cy="16993"/>
          </a:xfrm>
          <a:custGeom>
            <a:avLst/>
            <a:gdLst/>
            <a:ahLst/>
            <a:cxnLst/>
            <a:rect l="l" t="t" r="r" b="b"/>
            <a:pathLst>
              <a:path w="595" h="318" extrusionOk="0">
                <a:moveTo>
                  <a:pt x="594" y="0"/>
                </a:moveTo>
                <a:lnTo>
                  <a:pt x="0" y="39"/>
                </a:lnTo>
                <a:cubicBezTo>
                  <a:pt x="15" y="194"/>
                  <a:pt x="142" y="317"/>
                  <a:pt x="298" y="317"/>
                </a:cubicBezTo>
                <a:cubicBezTo>
                  <a:pt x="463" y="317"/>
                  <a:pt x="594" y="180"/>
                  <a:pt x="594" y="15"/>
                </a:cubicBezTo>
                <a:lnTo>
                  <a:pt x="594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9"/>
          <p:cNvSpPr/>
          <p:nvPr/>
        </p:nvSpPr>
        <p:spPr>
          <a:xfrm>
            <a:off x="9053368" y="-300741"/>
            <a:ext cx="28536" cy="10153"/>
          </a:xfrm>
          <a:custGeom>
            <a:avLst/>
            <a:gdLst/>
            <a:ahLst/>
            <a:cxnLst/>
            <a:rect l="l" t="t" r="r" b="b"/>
            <a:pathLst>
              <a:path w="534" h="190" extrusionOk="0">
                <a:moveTo>
                  <a:pt x="534" y="0"/>
                </a:moveTo>
                <a:lnTo>
                  <a:pt x="1" y="33"/>
                </a:lnTo>
                <a:cubicBezTo>
                  <a:pt x="53" y="122"/>
                  <a:pt x="142" y="189"/>
                  <a:pt x="255" y="189"/>
                </a:cubicBezTo>
                <a:cubicBezTo>
                  <a:pt x="379" y="189"/>
                  <a:pt x="486" y="109"/>
                  <a:pt x="534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9"/>
          <p:cNvSpPr/>
          <p:nvPr/>
        </p:nvSpPr>
        <p:spPr>
          <a:xfrm>
            <a:off x="8953333" y="-293420"/>
            <a:ext cx="15443" cy="2832"/>
          </a:xfrm>
          <a:custGeom>
            <a:avLst/>
            <a:gdLst/>
            <a:ahLst/>
            <a:cxnLst/>
            <a:rect l="l" t="t" r="r" b="b"/>
            <a:pathLst>
              <a:path w="289" h="53" extrusionOk="0">
                <a:moveTo>
                  <a:pt x="288" y="0"/>
                </a:moveTo>
                <a:lnTo>
                  <a:pt x="1" y="18"/>
                </a:lnTo>
                <a:cubicBezTo>
                  <a:pt x="38" y="37"/>
                  <a:pt x="86" y="52"/>
                  <a:pt x="133" y="52"/>
                </a:cubicBezTo>
                <a:cubicBezTo>
                  <a:pt x="190" y="52"/>
                  <a:pt x="246" y="28"/>
                  <a:pt x="28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9"/>
          <p:cNvSpPr/>
          <p:nvPr/>
        </p:nvSpPr>
        <p:spPr>
          <a:xfrm>
            <a:off x="7611740" y="279588"/>
            <a:ext cx="15871" cy="9405"/>
          </a:xfrm>
          <a:custGeom>
            <a:avLst/>
            <a:gdLst/>
            <a:ahLst/>
            <a:cxnLst/>
            <a:rect l="l" t="t" r="r" b="b"/>
            <a:pathLst>
              <a:path w="297" h="176" extrusionOk="0">
                <a:moveTo>
                  <a:pt x="0" y="1"/>
                </a:moveTo>
                <a:cubicBezTo>
                  <a:pt x="0" y="67"/>
                  <a:pt x="24" y="128"/>
                  <a:pt x="61" y="175"/>
                </a:cubicBezTo>
                <a:cubicBezTo>
                  <a:pt x="142" y="161"/>
                  <a:pt x="216" y="151"/>
                  <a:pt x="297" y="138"/>
                </a:cubicBez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52" name="Google Shape;552;p29"/>
          <p:cNvSpPr/>
          <p:nvPr/>
        </p:nvSpPr>
        <p:spPr>
          <a:xfrm rot="828697">
            <a:off x="-165890" y="2620554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" name="Google Shape;553;p29"/>
          <p:cNvGrpSpPr/>
          <p:nvPr/>
        </p:nvGrpSpPr>
        <p:grpSpPr>
          <a:xfrm rot="5400000">
            <a:off x="7691340" y="1363421"/>
            <a:ext cx="2148655" cy="84630"/>
            <a:chOff x="1593183" y="4904561"/>
            <a:chExt cx="3994524" cy="157335"/>
          </a:xfrm>
        </p:grpSpPr>
        <p:sp>
          <p:nvSpPr>
            <p:cNvPr id="554" name="Google Shape;554;p29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9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9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9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9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9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9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9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29"/>
          <p:cNvGrpSpPr/>
          <p:nvPr/>
        </p:nvGrpSpPr>
        <p:grpSpPr>
          <a:xfrm rot="5400000">
            <a:off x="227407" y="4039359"/>
            <a:ext cx="442959" cy="147424"/>
            <a:chOff x="7749438" y="2914107"/>
            <a:chExt cx="268818" cy="89462"/>
          </a:xfrm>
        </p:grpSpPr>
        <p:sp>
          <p:nvSpPr>
            <p:cNvPr id="563" name="Google Shape;563;p29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9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9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9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2_2">
    <p:bg>
      <p:bgPr>
        <a:solidFill>
          <a:schemeClr val="dk1"/>
        </a:solidFill>
        <a:effectLst/>
      </p:bgPr>
    </p:bg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0"/>
          <p:cNvSpPr txBox="1">
            <a:spLocks noGrp="1"/>
          </p:cNvSpPr>
          <p:nvPr>
            <p:ph type="subTitle" idx="1"/>
          </p:nvPr>
        </p:nvSpPr>
        <p:spPr>
          <a:xfrm>
            <a:off x="1173087" y="2759523"/>
            <a:ext cx="19929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569" name="Google Shape;569;p30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0" name="Google Shape;570;p30"/>
          <p:cNvSpPr txBox="1">
            <a:spLocks noGrp="1"/>
          </p:cNvSpPr>
          <p:nvPr>
            <p:ph type="subTitle" idx="3"/>
          </p:nvPr>
        </p:nvSpPr>
        <p:spPr>
          <a:xfrm>
            <a:off x="5977410" y="2759513"/>
            <a:ext cx="19935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571" name="Google Shape;571;p30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2" name="Google Shape;572;p30"/>
          <p:cNvSpPr txBox="1">
            <a:spLocks noGrp="1"/>
          </p:cNvSpPr>
          <p:nvPr>
            <p:ph type="subTitle" idx="5"/>
          </p:nvPr>
        </p:nvSpPr>
        <p:spPr>
          <a:xfrm>
            <a:off x="1173087" y="1469125"/>
            <a:ext cx="1995600" cy="9144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573" name="Google Shape;573;p30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4" name="Google Shape;574;p30"/>
          <p:cNvSpPr txBox="1">
            <a:spLocks noGrp="1"/>
          </p:cNvSpPr>
          <p:nvPr>
            <p:ph type="subTitle" idx="7"/>
          </p:nvPr>
        </p:nvSpPr>
        <p:spPr>
          <a:xfrm>
            <a:off x="5970988" y="1468669"/>
            <a:ext cx="19935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575" name="Google Shape;575;p30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76" name="Google Shape;576;p30"/>
          <p:cNvSpPr txBox="1">
            <a:spLocks noGrp="1"/>
          </p:cNvSpPr>
          <p:nvPr>
            <p:ph type="title"/>
          </p:nvPr>
        </p:nvSpPr>
        <p:spPr>
          <a:xfrm>
            <a:off x="715100" y="444455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7" name="Google Shape;577;p30"/>
          <p:cNvSpPr/>
          <p:nvPr/>
        </p:nvSpPr>
        <p:spPr>
          <a:xfrm rot="-828697" flipH="1">
            <a:off x="-1823240" y="2302904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" name="Google Shape;578;p30"/>
          <p:cNvGrpSpPr/>
          <p:nvPr/>
        </p:nvGrpSpPr>
        <p:grpSpPr>
          <a:xfrm rot="5400000">
            <a:off x="7691340" y="1363421"/>
            <a:ext cx="2148655" cy="84630"/>
            <a:chOff x="1593183" y="4904561"/>
            <a:chExt cx="3994524" cy="157335"/>
          </a:xfrm>
        </p:grpSpPr>
        <p:sp>
          <p:nvSpPr>
            <p:cNvPr id="579" name="Google Shape;579;p30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0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0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30"/>
          <p:cNvGrpSpPr/>
          <p:nvPr/>
        </p:nvGrpSpPr>
        <p:grpSpPr>
          <a:xfrm>
            <a:off x="2868450" y="4386500"/>
            <a:ext cx="264675" cy="222000"/>
            <a:chOff x="1858425" y="4612725"/>
            <a:chExt cx="264675" cy="222000"/>
          </a:xfrm>
        </p:grpSpPr>
        <p:cxnSp>
          <p:nvCxnSpPr>
            <p:cNvPr id="588" name="Google Shape;588;p30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9" name="Google Shape;589;p30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30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30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191919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"/>
          <p:cNvSpPr/>
          <p:nvPr/>
        </p:nvSpPr>
        <p:spPr>
          <a:xfrm rot="-179989" flipH="1">
            <a:off x="-1707682" y="2297515"/>
            <a:ext cx="12559355" cy="9346195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 rot="-9931862">
            <a:off x="-298487" y="-1894873"/>
            <a:ext cx="10896690" cy="3257173"/>
          </a:xfrm>
          <a:custGeom>
            <a:avLst/>
            <a:gdLst/>
            <a:ahLst/>
            <a:cxnLst/>
            <a:rect l="l" t="t" r="r" b="b"/>
            <a:pathLst>
              <a:path w="358119" h="118213" extrusionOk="0">
                <a:moveTo>
                  <a:pt x="1248" y="116063"/>
                </a:moveTo>
                <a:cubicBezTo>
                  <a:pt x="-7007" y="108253"/>
                  <a:pt x="27410" y="64882"/>
                  <a:pt x="53826" y="60437"/>
                </a:cubicBezTo>
                <a:cubicBezTo>
                  <a:pt x="80242" y="55992"/>
                  <a:pt x="126978" y="91679"/>
                  <a:pt x="159744" y="89393"/>
                </a:cubicBezTo>
                <a:cubicBezTo>
                  <a:pt x="192510" y="87107"/>
                  <a:pt x="225276" y="59993"/>
                  <a:pt x="250422" y="46721"/>
                </a:cubicBezTo>
                <a:cubicBezTo>
                  <a:pt x="275568" y="33450"/>
                  <a:pt x="296396" y="17511"/>
                  <a:pt x="310620" y="9764"/>
                </a:cubicBezTo>
                <a:cubicBezTo>
                  <a:pt x="324844" y="2017"/>
                  <a:pt x="330178" y="-904"/>
                  <a:pt x="335766" y="239"/>
                </a:cubicBezTo>
                <a:cubicBezTo>
                  <a:pt x="341354" y="1382"/>
                  <a:pt x="342624" y="-1221"/>
                  <a:pt x="344148" y="16622"/>
                </a:cubicBezTo>
                <a:cubicBezTo>
                  <a:pt x="345672" y="34466"/>
                  <a:pt x="374311" y="91362"/>
                  <a:pt x="344910" y="107300"/>
                </a:cubicBezTo>
                <a:cubicBezTo>
                  <a:pt x="315510" y="123239"/>
                  <a:pt x="208004" y="112253"/>
                  <a:pt x="167745" y="112253"/>
                </a:cubicBezTo>
                <a:cubicBezTo>
                  <a:pt x="127486" y="112253"/>
                  <a:pt x="131106" y="106665"/>
                  <a:pt x="103356" y="107300"/>
                </a:cubicBezTo>
                <a:cubicBezTo>
                  <a:pt x="75607" y="107935"/>
                  <a:pt x="9503" y="123874"/>
                  <a:pt x="1248" y="11606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67" name="Google Shape;67;p4"/>
          <p:cNvSpPr/>
          <p:nvPr/>
        </p:nvSpPr>
        <p:spPr>
          <a:xfrm rot="10800000">
            <a:off x="7958955" y="-1104083"/>
            <a:ext cx="62" cy="6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"/>
          <p:cNvSpPr/>
          <p:nvPr/>
        </p:nvSpPr>
        <p:spPr>
          <a:xfrm rot="10800000">
            <a:off x="7956650" y="-1106451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38" y="38"/>
                </a:moveTo>
                <a:lnTo>
                  <a:pt x="38" y="38"/>
                </a:lnTo>
                <a:lnTo>
                  <a:pt x="0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 rot="10800000">
            <a:off x="7943069" y="-1106451"/>
            <a:ext cx="15949" cy="15949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18" y="1"/>
                </a:moveTo>
                <a:lnTo>
                  <a:pt x="0" y="218"/>
                </a:lnTo>
                <a:lnTo>
                  <a:pt x="38" y="255"/>
                </a:lnTo>
                <a:lnTo>
                  <a:pt x="255" y="38"/>
                </a:lnTo>
                <a:lnTo>
                  <a:pt x="218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 rot="10800000">
            <a:off x="7958955" y="-1104083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0" y="0"/>
                </a:moveTo>
                <a:lnTo>
                  <a:pt x="0" y="0"/>
                </a:lnTo>
                <a:lnTo>
                  <a:pt x="37" y="3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 rot="10800000">
            <a:off x="9301884" y="-1106451"/>
            <a:ext cx="2430" cy="2430"/>
          </a:xfrm>
          <a:custGeom>
            <a:avLst/>
            <a:gdLst/>
            <a:ahLst/>
            <a:cxnLst/>
            <a:rect l="l" t="t" r="r" b="b"/>
            <a:pathLst>
              <a:path w="39" h="39" extrusionOk="0">
                <a:moveTo>
                  <a:pt x="1" y="1"/>
                </a:moveTo>
                <a:lnTo>
                  <a:pt x="38" y="3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 rot="10800000">
            <a:off x="9288365" y="-1106451"/>
            <a:ext cx="15949" cy="15949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18" y="1"/>
                </a:moveTo>
                <a:lnTo>
                  <a:pt x="1" y="218"/>
                </a:lnTo>
                <a:lnTo>
                  <a:pt x="38" y="255"/>
                </a:lnTo>
                <a:lnTo>
                  <a:pt x="255" y="38"/>
                </a:lnTo>
                <a:lnTo>
                  <a:pt x="218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 rot="10800000">
            <a:off x="9304252" y="-1104083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0" y="0"/>
                </a:moveTo>
                <a:lnTo>
                  <a:pt x="38" y="3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 rot="10800000">
            <a:off x="9290670" y="-1104083"/>
            <a:ext cx="15949" cy="15886"/>
          </a:xfrm>
          <a:custGeom>
            <a:avLst/>
            <a:gdLst/>
            <a:ahLst/>
            <a:cxnLst/>
            <a:rect l="l" t="t" r="r" b="b"/>
            <a:pathLst>
              <a:path w="256" h="255" extrusionOk="0">
                <a:moveTo>
                  <a:pt x="217" y="0"/>
                </a:moveTo>
                <a:lnTo>
                  <a:pt x="0" y="216"/>
                </a:lnTo>
                <a:lnTo>
                  <a:pt x="38" y="255"/>
                </a:lnTo>
                <a:lnTo>
                  <a:pt x="255" y="38"/>
                </a:lnTo>
                <a:lnTo>
                  <a:pt x="217" y="0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 txBox="1">
            <a:spLocks noGrp="1"/>
          </p:cNvSpPr>
          <p:nvPr>
            <p:ph type="title"/>
          </p:nvPr>
        </p:nvSpPr>
        <p:spPr>
          <a:xfrm>
            <a:off x="720000" y="399900"/>
            <a:ext cx="77040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055100" cy="332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0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77" name="Google Shape;77;p4"/>
          <p:cNvGrpSpPr/>
          <p:nvPr/>
        </p:nvGrpSpPr>
        <p:grpSpPr>
          <a:xfrm>
            <a:off x="8132795" y="4329659"/>
            <a:ext cx="442959" cy="147424"/>
            <a:chOff x="7749438" y="2914107"/>
            <a:chExt cx="268818" cy="89462"/>
          </a:xfrm>
        </p:grpSpPr>
        <p:sp>
          <p:nvSpPr>
            <p:cNvPr id="78" name="Google Shape;78;p4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4"/>
          <p:cNvGrpSpPr/>
          <p:nvPr/>
        </p:nvGrpSpPr>
        <p:grpSpPr>
          <a:xfrm>
            <a:off x="1257790" y="4919746"/>
            <a:ext cx="2148655" cy="84630"/>
            <a:chOff x="1593183" y="4904561"/>
            <a:chExt cx="3994524" cy="157335"/>
          </a:xfrm>
        </p:grpSpPr>
        <p:sp>
          <p:nvSpPr>
            <p:cNvPr id="83" name="Google Shape;83;p4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_ONLY_1_1_1">
    <p:bg>
      <p:bgPr>
        <a:solidFill>
          <a:schemeClr val="dk1"/>
        </a:solidFill>
        <a:effectLst/>
      </p:bgPr>
    </p:bg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1"/>
          <p:cNvSpPr txBox="1">
            <a:spLocks noGrp="1"/>
          </p:cNvSpPr>
          <p:nvPr>
            <p:ph type="title"/>
          </p:nvPr>
        </p:nvSpPr>
        <p:spPr>
          <a:xfrm>
            <a:off x="715100" y="441755"/>
            <a:ext cx="72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31"/>
          <p:cNvSpPr txBox="1">
            <a:spLocks noGrp="1"/>
          </p:cNvSpPr>
          <p:nvPr>
            <p:ph type="subTitle" idx="1"/>
          </p:nvPr>
        </p:nvSpPr>
        <p:spPr>
          <a:xfrm>
            <a:off x="958092" y="2392075"/>
            <a:ext cx="1737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95" name="Google Shape;595;p31"/>
          <p:cNvSpPr txBox="1">
            <a:spLocks noGrp="1"/>
          </p:cNvSpPr>
          <p:nvPr>
            <p:ph type="subTitle" idx="2"/>
          </p:nvPr>
        </p:nvSpPr>
        <p:spPr>
          <a:xfrm>
            <a:off x="2788266" y="2392075"/>
            <a:ext cx="1737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96" name="Google Shape;596;p31"/>
          <p:cNvSpPr txBox="1">
            <a:spLocks noGrp="1"/>
          </p:cNvSpPr>
          <p:nvPr>
            <p:ph type="subTitle" idx="3"/>
          </p:nvPr>
        </p:nvSpPr>
        <p:spPr>
          <a:xfrm>
            <a:off x="4618441" y="2392075"/>
            <a:ext cx="1737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97" name="Google Shape;597;p31"/>
          <p:cNvSpPr txBox="1">
            <a:spLocks noGrp="1"/>
          </p:cNvSpPr>
          <p:nvPr>
            <p:ph type="subTitle" idx="4"/>
          </p:nvPr>
        </p:nvSpPr>
        <p:spPr>
          <a:xfrm>
            <a:off x="6448617" y="2392075"/>
            <a:ext cx="1737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98" name="Google Shape;598;p31"/>
          <p:cNvSpPr txBox="1">
            <a:spLocks noGrp="1"/>
          </p:cNvSpPr>
          <p:nvPr>
            <p:ph type="subTitle" idx="5"/>
          </p:nvPr>
        </p:nvSpPr>
        <p:spPr>
          <a:xfrm>
            <a:off x="958088" y="2766249"/>
            <a:ext cx="1737300" cy="10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31"/>
          <p:cNvSpPr txBox="1">
            <a:spLocks noGrp="1"/>
          </p:cNvSpPr>
          <p:nvPr>
            <p:ph type="subTitle" idx="6"/>
          </p:nvPr>
        </p:nvSpPr>
        <p:spPr>
          <a:xfrm>
            <a:off x="2788262" y="2775952"/>
            <a:ext cx="1737300" cy="10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31"/>
          <p:cNvSpPr txBox="1">
            <a:spLocks noGrp="1"/>
          </p:cNvSpPr>
          <p:nvPr>
            <p:ph type="subTitle" idx="7"/>
          </p:nvPr>
        </p:nvSpPr>
        <p:spPr>
          <a:xfrm>
            <a:off x="4618437" y="2775952"/>
            <a:ext cx="1737300" cy="10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p31"/>
          <p:cNvSpPr txBox="1">
            <a:spLocks noGrp="1"/>
          </p:cNvSpPr>
          <p:nvPr>
            <p:ph type="subTitle" idx="8"/>
          </p:nvPr>
        </p:nvSpPr>
        <p:spPr>
          <a:xfrm>
            <a:off x="6448612" y="2775952"/>
            <a:ext cx="1737300" cy="10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2" name="Google Shape;602;p31"/>
          <p:cNvSpPr/>
          <p:nvPr/>
        </p:nvSpPr>
        <p:spPr>
          <a:xfrm rot="828697">
            <a:off x="-70640" y="2220192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3" name="Google Shape;603;p31"/>
          <p:cNvGrpSpPr/>
          <p:nvPr/>
        </p:nvGrpSpPr>
        <p:grpSpPr>
          <a:xfrm rot="2700000">
            <a:off x="7726729" y="89619"/>
            <a:ext cx="1300150" cy="1298472"/>
            <a:chOff x="344100" y="1296850"/>
            <a:chExt cx="642225" cy="641396"/>
          </a:xfrm>
        </p:grpSpPr>
        <p:sp>
          <p:nvSpPr>
            <p:cNvPr id="604" name="Google Shape;604;p31"/>
            <p:cNvSpPr/>
            <p:nvPr/>
          </p:nvSpPr>
          <p:spPr>
            <a:xfrm>
              <a:off x="639236" y="1296850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>
              <a:off x="704453" y="1362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30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>
              <a:off x="769671" y="142728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2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>
              <a:off x="834888" y="1492502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900105" y="1557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1" y="95"/>
                    <a:pt x="151" y="50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>
              <a:off x="965323" y="1622937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1" y="96"/>
                    <a:pt x="151" y="50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1"/>
            <p:cNvSpPr/>
            <p:nvPr/>
          </p:nvSpPr>
          <p:spPr>
            <a:xfrm>
              <a:off x="580237" y="1355850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1"/>
            <p:cNvSpPr/>
            <p:nvPr/>
          </p:nvSpPr>
          <p:spPr>
            <a:xfrm>
              <a:off x="645454" y="1421067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0"/>
                  </a:moveTo>
                  <a:cubicBezTo>
                    <a:pt x="33" y="0"/>
                    <a:pt x="1" y="33"/>
                    <a:pt x="1" y="73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2" y="145"/>
                    <a:pt x="145" y="113"/>
                    <a:pt x="145" y="73"/>
                  </a:cubicBezTo>
                  <a:cubicBezTo>
                    <a:pt x="145" y="33"/>
                    <a:pt x="112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1"/>
            <p:cNvSpPr/>
            <p:nvPr/>
          </p:nvSpPr>
          <p:spPr>
            <a:xfrm>
              <a:off x="710533" y="1486284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1"/>
            <p:cNvSpPr/>
            <p:nvPr/>
          </p:nvSpPr>
          <p:spPr>
            <a:xfrm>
              <a:off x="775750" y="1551502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4" y="1"/>
                  </a:moveTo>
                  <a:cubicBezTo>
                    <a:pt x="33" y="1"/>
                    <a:pt x="1" y="33"/>
                    <a:pt x="1" y="74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1"/>
            <p:cNvSpPr/>
            <p:nvPr/>
          </p:nvSpPr>
          <p:spPr>
            <a:xfrm>
              <a:off x="840968" y="1616857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4" y="144"/>
                  </a:cubicBezTo>
                  <a:cubicBezTo>
                    <a:pt x="92" y="144"/>
                    <a:pt x="110" y="138"/>
                    <a:pt x="125" y="123"/>
                  </a:cubicBezTo>
                  <a:cubicBezTo>
                    <a:pt x="153" y="95"/>
                    <a:pt x="153" y="49"/>
                    <a:pt x="125" y="21"/>
                  </a:cubicBezTo>
                  <a:cubicBezTo>
                    <a:pt x="110" y="7"/>
                    <a:pt x="92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>
              <a:off x="906185" y="168207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0"/>
                  </a:moveTo>
                  <a:cubicBezTo>
                    <a:pt x="36" y="0"/>
                    <a:pt x="1" y="29"/>
                    <a:pt x="1" y="72"/>
                  </a:cubicBezTo>
                  <a:cubicBezTo>
                    <a:pt x="1" y="115"/>
                    <a:pt x="37" y="144"/>
                    <a:pt x="74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1"/>
            <p:cNvSpPr/>
            <p:nvPr/>
          </p:nvSpPr>
          <p:spPr>
            <a:xfrm>
              <a:off x="521099" y="141484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2" y="146"/>
                    <a:pt x="110" y="139"/>
                    <a:pt x="125" y="124"/>
                  </a:cubicBezTo>
                  <a:cubicBezTo>
                    <a:pt x="152" y="97"/>
                    <a:pt x="152" y="50"/>
                    <a:pt x="125" y="23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1"/>
            <p:cNvSpPr/>
            <p:nvPr/>
          </p:nvSpPr>
          <p:spPr>
            <a:xfrm>
              <a:off x="586316" y="1480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1"/>
            <p:cNvSpPr/>
            <p:nvPr/>
          </p:nvSpPr>
          <p:spPr>
            <a:xfrm>
              <a:off x="651533" y="1545284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1"/>
            <p:cNvSpPr/>
            <p:nvPr/>
          </p:nvSpPr>
          <p:spPr>
            <a:xfrm>
              <a:off x="716751" y="1610501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1"/>
                  </a:moveTo>
                  <a:cubicBezTo>
                    <a:pt x="37" y="1"/>
                    <a:pt x="1" y="30"/>
                    <a:pt x="1" y="73"/>
                  </a:cubicBezTo>
                  <a:cubicBezTo>
                    <a:pt x="1" y="117"/>
                    <a:pt x="37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1"/>
            <p:cNvSpPr/>
            <p:nvPr/>
          </p:nvSpPr>
          <p:spPr>
            <a:xfrm>
              <a:off x="782106" y="1675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1"/>
            <p:cNvSpPr/>
            <p:nvPr/>
          </p:nvSpPr>
          <p:spPr>
            <a:xfrm>
              <a:off x="847324" y="174093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1"/>
            <p:cNvSpPr/>
            <p:nvPr/>
          </p:nvSpPr>
          <p:spPr>
            <a:xfrm>
              <a:off x="462099" y="147398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0"/>
                  </a:moveTo>
                  <a:cubicBezTo>
                    <a:pt x="37" y="0"/>
                    <a:pt x="1" y="29"/>
                    <a:pt x="1" y="73"/>
                  </a:cubicBezTo>
                  <a:cubicBezTo>
                    <a:pt x="1" y="116"/>
                    <a:pt x="37" y="145"/>
                    <a:pt x="74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>
              <a:off x="527455" y="1539204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0" y="144"/>
                    <a:pt x="108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8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1"/>
            <p:cNvSpPr/>
            <p:nvPr/>
          </p:nvSpPr>
          <p:spPr>
            <a:xfrm>
              <a:off x="592672" y="1604422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657889" y="1669501"/>
              <a:ext cx="20864" cy="20173"/>
            </a:xfrm>
            <a:custGeom>
              <a:avLst/>
              <a:gdLst/>
              <a:ahLst/>
              <a:cxnLst/>
              <a:rect l="l" t="t" r="r" b="b"/>
              <a:pathLst>
                <a:path w="151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1" y="96"/>
                    <a:pt x="151" y="50"/>
                    <a:pt x="123" y="23"/>
                  </a:cubicBezTo>
                  <a:cubicBezTo>
                    <a:pt x="109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722969" y="1734718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2" y="97"/>
                    <a:pt x="152" y="50"/>
                    <a:pt x="123" y="23"/>
                  </a:cubicBezTo>
                  <a:cubicBezTo>
                    <a:pt x="108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1"/>
            <p:cNvSpPr/>
            <p:nvPr/>
          </p:nvSpPr>
          <p:spPr>
            <a:xfrm>
              <a:off x="788186" y="179993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10" y="139"/>
                    <a:pt x="125" y="125"/>
                  </a:cubicBezTo>
                  <a:cubicBezTo>
                    <a:pt x="152" y="96"/>
                    <a:pt x="152" y="50"/>
                    <a:pt x="125" y="22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1"/>
            <p:cNvSpPr/>
            <p:nvPr/>
          </p:nvSpPr>
          <p:spPr>
            <a:xfrm>
              <a:off x="403238" y="1532848"/>
              <a:ext cx="20864" cy="20311"/>
            </a:xfrm>
            <a:custGeom>
              <a:avLst/>
              <a:gdLst/>
              <a:ahLst/>
              <a:cxnLst/>
              <a:rect l="l" t="t" r="r" b="b"/>
              <a:pathLst>
                <a:path w="151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1" y="96"/>
                    <a:pt x="151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468317" y="159806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4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533534" y="1663283"/>
              <a:ext cx="20035" cy="20173"/>
            </a:xfrm>
            <a:custGeom>
              <a:avLst/>
              <a:gdLst/>
              <a:ahLst/>
              <a:cxnLst/>
              <a:rect l="l" t="t" r="r" b="b"/>
              <a:pathLst>
                <a:path w="145" h="146" extrusionOk="0">
                  <a:moveTo>
                    <a:pt x="73" y="1"/>
                  </a:moveTo>
                  <a:cubicBezTo>
                    <a:pt x="33" y="1"/>
                    <a:pt x="0" y="33"/>
                    <a:pt x="0" y="74"/>
                  </a:cubicBezTo>
                  <a:cubicBezTo>
                    <a:pt x="0" y="113"/>
                    <a:pt x="33" y="145"/>
                    <a:pt x="73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598752" y="172863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5"/>
                    <a:pt x="73" y="145"/>
                  </a:cubicBezTo>
                  <a:cubicBezTo>
                    <a:pt x="91" y="145"/>
                    <a:pt x="110" y="139"/>
                    <a:pt x="125" y="124"/>
                  </a:cubicBezTo>
                  <a:cubicBezTo>
                    <a:pt x="152" y="96"/>
                    <a:pt x="152" y="50"/>
                    <a:pt x="125" y="21"/>
                  </a:cubicBezTo>
                  <a:cubicBezTo>
                    <a:pt x="110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663969" y="1793856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2" y="96"/>
                    <a:pt x="152" y="49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729186" y="1859073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4" y="0"/>
                  </a:moveTo>
                  <a:cubicBezTo>
                    <a:pt x="33" y="0"/>
                    <a:pt x="1" y="32"/>
                    <a:pt x="1" y="73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3"/>
                  </a:cubicBezTo>
                  <a:cubicBezTo>
                    <a:pt x="145" y="32"/>
                    <a:pt x="113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344100" y="1591986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1"/>
                  </a:moveTo>
                  <a:cubicBezTo>
                    <a:pt x="36" y="1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409317" y="1657203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2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4" y="124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474535" y="1722421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1"/>
                  </a:moveTo>
                  <a:cubicBezTo>
                    <a:pt x="33" y="1"/>
                    <a:pt x="1" y="33"/>
                    <a:pt x="1" y="72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3" y="145"/>
                    <a:pt x="145" y="113"/>
                    <a:pt x="145" y="72"/>
                  </a:cubicBezTo>
                  <a:cubicBezTo>
                    <a:pt x="145" y="33"/>
                    <a:pt x="113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539752" y="1787500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4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604969" y="185299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6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670187" y="1918211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3" y="0"/>
                  </a:moveTo>
                  <a:cubicBezTo>
                    <a:pt x="33" y="0"/>
                    <a:pt x="1" y="32"/>
                    <a:pt x="1" y="72"/>
                  </a:cubicBezTo>
                  <a:cubicBezTo>
                    <a:pt x="1" y="111"/>
                    <a:pt x="33" y="145"/>
                    <a:pt x="73" y="145"/>
                  </a:cubicBezTo>
                  <a:cubicBezTo>
                    <a:pt x="113" y="145"/>
                    <a:pt x="146" y="111"/>
                    <a:pt x="146" y="72"/>
                  </a:cubicBezTo>
                  <a:cubicBezTo>
                    <a:pt x="146" y="32"/>
                    <a:pt x="113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" name="Google Shape;640;p31"/>
          <p:cNvGrpSpPr/>
          <p:nvPr/>
        </p:nvGrpSpPr>
        <p:grpSpPr>
          <a:xfrm>
            <a:off x="450425" y="3985400"/>
            <a:ext cx="264675" cy="222000"/>
            <a:chOff x="1858425" y="4612725"/>
            <a:chExt cx="264675" cy="222000"/>
          </a:xfrm>
        </p:grpSpPr>
        <p:cxnSp>
          <p:nvCxnSpPr>
            <p:cNvPr id="641" name="Google Shape;641;p31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2" name="Google Shape;642;p31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31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4" name="Google Shape;644;p31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bg>
      <p:bgPr>
        <a:solidFill>
          <a:schemeClr val="dk1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2"/>
          <p:cNvSpPr txBox="1">
            <a:spLocks noGrp="1"/>
          </p:cNvSpPr>
          <p:nvPr>
            <p:ph type="subTitle" idx="1"/>
          </p:nvPr>
        </p:nvSpPr>
        <p:spPr>
          <a:xfrm>
            <a:off x="1183247" y="3435681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647" name="Google Shape;647;p32"/>
          <p:cNvSpPr txBox="1">
            <a:spLocks noGrp="1"/>
          </p:cNvSpPr>
          <p:nvPr>
            <p:ph type="subTitle" idx="2"/>
          </p:nvPr>
        </p:nvSpPr>
        <p:spPr>
          <a:xfrm>
            <a:off x="3516631" y="3435682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648" name="Google Shape;648;p32"/>
          <p:cNvSpPr txBox="1">
            <a:spLocks noGrp="1"/>
          </p:cNvSpPr>
          <p:nvPr>
            <p:ph type="subTitle" idx="3"/>
          </p:nvPr>
        </p:nvSpPr>
        <p:spPr>
          <a:xfrm>
            <a:off x="5857775" y="3435682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649" name="Google Shape;649;p32"/>
          <p:cNvSpPr txBox="1">
            <a:spLocks noGrp="1"/>
          </p:cNvSpPr>
          <p:nvPr>
            <p:ph type="subTitle" idx="4"/>
          </p:nvPr>
        </p:nvSpPr>
        <p:spPr>
          <a:xfrm>
            <a:off x="1320347" y="3047835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650" name="Google Shape;650;p32"/>
          <p:cNvSpPr txBox="1">
            <a:spLocks noGrp="1"/>
          </p:cNvSpPr>
          <p:nvPr>
            <p:ph type="subTitle" idx="5"/>
          </p:nvPr>
        </p:nvSpPr>
        <p:spPr>
          <a:xfrm>
            <a:off x="3653731" y="3047820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651" name="Google Shape;651;p32"/>
          <p:cNvSpPr txBox="1">
            <a:spLocks noGrp="1"/>
          </p:cNvSpPr>
          <p:nvPr>
            <p:ph type="subTitle" idx="6"/>
          </p:nvPr>
        </p:nvSpPr>
        <p:spPr>
          <a:xfrm>
            <a:off x="5994875" y="3047820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652" name="Google Shape;652;p32"/>
          <p:cNvSpPr txBox="1">
            <a:spLocks noGrp="1"/>
          </p:cNvSpPr>
          <p:nvPr>
            <p:ph type="subTitle" idx="7"/>
          </p:nvPr>
        </p:nvSpPr>
        <p:spPr>
          <a:xfrm>
            <a:off x="1183247" y="1872101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653" name="Google Shape;653;p32"/>
          <p:cNvSpPr txBox="1">
            <a:spLocks noGrp="1"/>
          </p:cNvSpPr>
          <p:nvPr>
            <p:ph type="subTitle" idx="8"/>
          </p:nvPr>
        </p:nvSpPr>
        <p:spPr>
          <a:xfrm>
            <a:off x="3516631" y="1872095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654" name="Google Shape;654;p32"/>
          <p:cNvSpPr txBox="1">
            <a:spLocks noGrp="1"/>
          </p:cNvSpPr>
          <p:nvPr>
            <p:ph type="subTitle" idx="9"/>
          </p:nvPr>
        </p:nvSpPr>
        <p:spPr>
          <a:xfrm>
            <a:off x="5857775" y="1872095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655" name="Google Shape;655;p32"/>
          <p:cNvSpPr txBox="1">
            <a:spLocks noGrp="1"/>
          </p:cNvSpPr>
          <p:nvPr>
            <p:ph type="subTitle" idx="13"/>
          </p:nvPr>
        </p:nvSpPr>
        <p:spPr>
          <a:xfrm>
            <a:off x="1320347" y="1502300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656" name="Google Shape;656;p32"/>
          <p:cNvSpPr txBox="1">
            <a:spLocks noGrp="1"/>
          </p:cNvSpPr>
          <p:nvPr>
            <p:ph type="subTitle" idx="14"/>
          </p:nvPr>
        </p:nvSpPr>
        <p:spPr>
          <a:xfrm>
            <a:off x="3653731" y="1502300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657" name="Google Shape;657;p32"/>
          <p:cNvSpPr txBox="1">
            <a:spLocks noGrp="1"/>
          </p:cNvSpPr>
          <p:nvPr>
            <p:ph type="subTitle" idx="15"/>
          </p:nvPr>
        </p:nvSpPr>
        <p:spPr>
          <a:xfrm>
            <a:off x="5994875" y="1502300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658" name="Google Shape;658;p32"/>
          <p:cNvSpPr txBox="1">
            <a:spLocks noGrp="1"/>
          </p:cNvSpPr>
          <p:nvPr>
            <p:ph type="title"/>
          </p:nvPr>
        </p:nvSpPr>
        <p:spPr>
          <a:xfrm>
            <a:off x="719990" y="44166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9" name="Google Shape;659;p32"/>
          <p:cNvSpPr/>
          <p:nvPr/>
        </p:nvSpPr>
        <p:spPr>
          <a:xfrm rot="-828697" flipH="1">
            <a:off x="-4318790" y="2693242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" name="Google Shape;660;p32"/>
          <p:cNvGrpSpPr/>
          <p:nvPr/>
        </p:nvGrpSpPr>
        <p:grpSpPr>
          <a:xfrm>
            <a:off x="7971920" y="413984"/>
            <a:ext cx="442959" cy="147424"/>
            <a:chOff x="7749438" y="2914107"/>
            <a:chExt cx="268818" cy="89462"/>
          </a:xfrm>
        </p:grpSpPr>
        <p:sp>
          <p:nvSpPr>
            <p:cNvPr id="661" name="Google Shape;661;p32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" name="Google Shape;665;p32"/>
          <p:cNvGrpSpPr/>
          <p:nvPr/>
        </p:nvGrpSpPr>
        <p:grpSpPr>
          <a:xfrm>
            <a:off x="455325" y="4608500"/>
            <a:ext cx="264675" cy="222000"/>
            <a:chOff x="1858425" y="4612725"/>
            <a:chExt cx="264675" cy="222000"/>
          </a:xfrm>
        </p:grpSpPr>
        <p:cxnSp>
          <p:nvCxnSpPr>
            <p:cNvPr id="666" name="Google Shape;666;p32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32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32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9" name="Google Shape;669;p32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_1">
    <p:bg>
      <p:bgPr>
        <a:solidFill>
          <a:schemeClr val="dk1"/>
        </a:solidFill>
        <a:effectLst/>
      </p:bgPr>
    </p:bg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3"/>
          <p:cNvSpPr txBox="1">
            <a:spLocks noGrp="1"/>
          </p:cNvSpPr>
          <p:nvPr>
            <p:ph type="subTitle" idx="1"/>
          </p:nvPr>
        </p:nvSpPr>
        <p:spPr>
          <a:xfrm>
            <a:off x="715100" y="1929225"/>
            <a:ext cx="30711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72" name="Google Shape;672;p33"/>
          <p:cNvSpPr txBox="1">
            <a:spLocks noGrp="1"/>
          </p:cNvSpPr>
          <p:nvPr>
            <p:ph type="subTitle" idx="2"/>
          </p:nvPr>
        </p:nvSpPr>
        <p:spPr>
          <a:xfrm>
            <a:off x="715100" y="3272888"/>
            <a:ext cx="3071100" cy="61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33"/>
          <p:cNvSpPr txBox="1">
            <a:spLocks noGrp="1"/>
          </p:cNvSpPr>
          <p:nvPr>
            <p:ph type="title" hasCustomPrompt="1"/>
          </p:nvPr>
        </p:nvSpPr>
        <p:spPr>
          <a:xfrm>
            <a:off x="715100" y="1370025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74" name="Google Shape;674;p3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708863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75" name="Google Shape;675;p33"/>
          <p:cNvSpPr txBox="1">
            <a:spLocks noGrp="1"/>
          </p:cNvSpPr>
          <p:nvPr>
            <p:ph type="title" idx="4"/>
          </p:nvPr>
        </p:nvSpPr>
        <p:spPr>
          <a:xfrm>
            <a:off x="715100" y="438600"/>
            <a:ext cx="72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6" name="Google Shape;676;p33"/>
          <p:cNvSpPr/>
          <p:nvPr/>
        </p:nvSpPr>
        <p:spPr>
          <a:xfrm rot="-3159936" flipH="1">
            <a:off x="3281879" y="964660"/>
            <a:ext cx="11932808" cy="605875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33"/>
          <p:cNvSpPr/>
          <p:nvPr/>
        </p:nvSpPr>
        <p:spPr>
          <a:xfrm rot="-3159936" flipH="1">
            <a:off x="3852373" y="1584015"/>
            <a:ext cx="11932808" cy="605875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33"/>
          <p:cNvSpPr/>
          <p:nvPr/>
        </p:nvSpPr>
        <p:spPr>
          <a:xfrm>
            <a:off x="8508775" y="330525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679" name="Google Shape;679;p33"/>
          <p:cNvGrpSpPr/>
          <p:nvPr/>
        </p:nvGrpSpPr>
        <p:grpSpPr>
          <a:xfrm rot="5400000">
            <a:off x="493620" y="4539671"/>
            <a:ext cx="442959" cy="147424"/>
            <a:chOff x="7749438" y="2914107"/>
            <a:chExt cx="268818" cy="89462"/>
          </a:xfrm>
        </p:grpSpPr>
        <p:sp>
          <p:nvSpPr>
            <p:cNvPr id="680" name="Google Shape;680;p33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">
    <p:bg>
      <p:bgPr>
        <a:solidFill>
          <a:schemeClr val="dk1"/>
        </a:solidFill>
        <a:effectLst/>
      </p:bgPr>
    </p:bg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34"/>
          <p:cNvSpPr txBox="1">
            <a:spLocks noGrp="1"/>
          </p:cNvSpPr>
          <p:nvPr>
            <p:ph type="ctrTitle"/>
          </p:nvPr>
        </p:nvSpPr>
        <p:spPr>
          <a:xfrm>
            <a:off x="914400" y="804025"/>
            <a:ext cx="3651600" cy="9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Font typeface="Staatliches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86" name="Google Shape;686;p34"/>
          <p:cNvSpPr txBox="1">
            <a:spLocks noGrp="1"/>
          </p:cNvSpPr>
          <p:nvPr>
            <p:ph type="subTitle" idx="1"/>
          </p:nvPr>
        </p:nvSpPr>
        <p:spPr>
          <a:xfrm>
            <a:off x="914400" y="1727425"/>
            <a:ext cx="36516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687" name="Google Shape;687;p34"/>
          <p:cNvSpPr txBox="1"/>
          <p:nvPr/>
        </p:nvSpPr>
        <p:spPr>
          <a:xfrm>
            <a:off x="888381" y="3452950"/>
            <a:ext cx="3439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illustrations by </a:t>
            </a:r>
            <a:r>
              <a:rPr lang="en" sz="1200" b="1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5"/>
              </a:rPr>
              <a:t>Storyset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8" name="Google Shape;688;p34"/>
          <p:cNvSpPr/>
          <p:nvPr/>
        </p:nvSpPr>
        <p:spPr>
          <a:xfrm flipH="1">
            <a:off x="-2162701" y="2464875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34"/>
          <p:cNvSpPr/>
          <p:nvPr/>
        </p:nvSpPr>
        <p:spPr>
          <a:xfrm rot="-9754832">
            <a:off x="-2756716" y="-3083460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" name="Google Shape;690;p34"/>
          <p:cNvGrpSpPr/>
          <p:nvPr/>
        </p:nvGrpSpPr>
        <p:grpSpPr>
          <a:xfrm rot="5400000">
            <a:off x="8207432" y="4463684"/>
            <a:ext cx="442959" cy="147424"/>
            <a:chOff x="7749438" y="2914107"/>
            <a:chExt cx="268818" cy="89462"/>
          </a:xfrm>
        </p:grpSpPr>
        <p:sp>
          <p:nvSpPr>
            <p:cNvPr id="691" name="Google Shape;691;p34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rgbClr val="191919"/>
        </a:solidFill>
        <a:effectLst/>
      </p:bgPr>
    </p:bg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35"/>
          <p:cNvGrpSpPr/>
          <p:nvPr/>
        </p:nvGrpSpPr>
        <p:grpSpPr>
          <a:xfrm>
            <a:off x="1253745" y="3501234"/>
            <a:ext cx="442959" cy="147424"/>
            <a:chOff x="7749438" y="2914107"/>
            <a:chExt cx="268818" cy="89462"/>
          </a:xfrm>
        </p:grpSpPr>
        <p:sp>
          <p:nvSpPr>
            <p:cNvPr id="697" name="Google Shape;697;p35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" name="Google Shape;701;p35"/>
          <p:cNvSpPr/>
          <p:nvPr/>
        </p:nvSpPr>
        <p:spPr>
          <a:xfrm rot="10800000">
            <a:off x="-1634451" y="-5023728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5"/>
          <p:cNvSpPr/>
          <p:nvPr/>
        </p:nvSpPr>
        <p:spPr>
          <a:xfrm rot="-1045168" flipH="1">
            <a:off x="-2228466" y="2461181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3" name="Google Shape;703;p35"/>
          <p:cNvGrpSpPr/>
          <p:nvPr/>
        </p:nvGrpSpPr>
        <p:grpSpPr>
          <a:xfrm>
            <a:off x="8428900" y="313000"/>
            <a:ext cx="264675" cy="222000"/>
            <a:chOff x="1858425" y="4612725"/>
            <a:chExt cx="264675" cy="222000"/>
          </a:xfrm>
        </p:grpSpPr>
        <p:cxnSp>
          <p:nvCxnSpPr>
            <p:cNvPr id="704" name="Google Shape;704;p35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35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35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35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rgbClr val="191919"/>
        </a:solidFill>
        <a:effectLst/>
      </p:bgPr>
    </p:bg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36"/>
          <p:cNvSpPr/>
          <p:nvPr/>
        </p:nvSpPr>
        <p:spPr>
          <a:xfrm>
            <a:off x="-301212" y="2171700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36"/>
          <p:cNvSpPr/>
          <p:nvPr/>
        </p:nvSpPr>
        <p:spPr>
          <a:xfrm rot="9754832" flipH="1">
            <a:off x="-895216" y="-3376635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" name="Google Shape;711;p36"/>
          <p:cNvGrpSpPr/>
          <p:nvPr/>
        </p:nvGrpSpPr>
        <p:grpSpPr>
          <a:xfrm rot="5400000">
            <a:off x="-734210" y="3491846"/>
            <a:ext cx="2148655" cy="84630"/>
            <a:chOff x="1593183" y="4904561"/>
            <a:chExt cx="3994524" cy="157335"/>
          </a:xfrm>
        </p:grpSpPr>
        <p:sp>
          <p:nvSpPr>
            <p:cNvPr id="712" name="Google Shape;712;p36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6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6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6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6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6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6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6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36"/>
          <p:cNvGrpSpPr/>
          <p:nvPr/>
        </p:nvGrpSpPr>
        <p:grpSpPr>
          <a:xfrm rot="5400000">
            <a:off x="8207420" y="1420609"/>
            <a:ext cx="442959" cy="147424"/>
            <a:chOff x="7749438" y="2914107"/>
            <a:chExt cx="268818" cy="89462"/>
          </a:xfrm>
        </p:grpSpPr>
        <p:sp>
          <p:nvSpPr>
            <p:cNvPr id="721" name="Google Shape;721;p36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6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6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6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191919"/>
        </a:solidFill>
        <a:effectLst/>
      </p:bgPr>
    </p:bg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38"/>
          <p:cNvSpPr/>
          <p:nvPr/>
        </p:nvSpPr>
        <p:spPr>
          <a:xfrm>
            <a:off x="45651" y="1798125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38"/>
          <p:cNvSpPr/>
          <p:nvPr/>
        </p:nvSpPr>
        <p:spPr>
          <a:xfrm rot="9754832" flipH="1">
            <a:off x="-565966" y="-3083460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" name="Google Shape;731;p38"/>
          <p:cNvGrpSpPr/>
          <p:nvPr/>
        </p:nvGrpSpPr>
        <p:grpSpPr>
          <a:xfrm>
            <a:off x="6820401" y="4434249"/>
            <a:ext cx="1608509" cy="174242"/>
            <a:chOff x="7696550" y="850149"/>
            <a:chExt cx="1671873" cy="181125"/>
          </a:xfrm>
        </p:grpSpPr>
        <p:sp>
          <p:nvSpPr>
            <p:cNvPr id="732" name="Google Shape;732;p38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8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8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8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8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8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8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8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8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8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8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8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8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8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8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8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8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8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8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8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8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8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8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8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" name="Google Shape;756;p38"/>
          <p:cNvGrpSpPr/>
          <p:nvPr/>
        </p:nvGrpSpPr>
        <p:grpSpPr>
          <a:xfrm>
            <a:off x="715095" y="425559"/>
            <a:ext cx="442959" cy="147424"/>
            <a:chOff x="7749438" y="2914107"/>
            <a:chExt cx="268818" cy="89462"/>
          </a:xfrm>
        </p:grpSpPr>
        <p:sp>
          <p:nvSpPr>
            <p:cNvPr id="757" name="Google Shape;757;p38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8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8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8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1" name="Google Shape;761;p38"/>
          <p:cNvSpPr txBox="1">
            <a:spLocks noGrp="1"/>
          </p:cNvSpPr>
          <p:nvPr>
            <p:ph type="ctrTitle"/>
          </p:nvPr>
        </p:nvSpPr>
        <p:spPr>
          <a:xfrm>
            <a:off x="3825100" y="1271600"/>
            <a:ext cx="4603800" cy="18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762" name="Google Shape;762;p38"/>
          <p:cNvSpPr txBox="1">
            <a:spLocks noGrp="1"/>
          </p:cNvSpPr>
          <p:nvPr>
            <p:ph type="subTitle" idx="1"/>
          </p:nvPr>
        </p:nvSpPr>
        <p:spPr>
          <a:xfrm>
            <a:off x="4055875" y="3306200"/>
            <a:ext cx="3939600" cy="3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763" name="Google Shape;763;p38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764" name="Google Shape;764;p38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" name="Google Shape;765;p38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6" name="Google Shape;766;p38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7" name="Google Shape;767;p38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BLANK_1_2_1_1">
    <p:bg>
      <p:bgPr>
        <a:solidFill>
          <a:srgbClr val="191919"/>
        </a:solidFill>
        <a:effectLst/>
      </p:bgPr>
    </p:bg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39"/>
          <p:cNvSpPr/>
          <p:nvPr/>
        </p:nvSpPr>
        <p:spPr>
          <a:xfrm rot="9896308" flipH="1">
            <a:off x="-738006" y="-3076956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9"/>
          <p:cNvSpPr/>
          <p:nvPr/>
        </p:nvSpPr>
        <p:spPr>
          <a:xfrm rot="9896308" flipH="1">
            <a:off x="-1116708" y="-3469022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9"/>
          <p:cNvSpPr/>
          <p:nvPr/>
        </p:nvSpPr>
        <p:spPr>
          <a:xfrm rot="2573094">
            <a:off x="-3304311" y="2346744"/>
            <a:ext cx="8358612" cy="5717632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772" name="Google Shape;772;p39"/>
          <p:cNvSpPr/>
          <p:nvPr/>
        </p:nvSpPr>
        <p:spPr>
          <a:xfrm rot="2573094">
            <a:off x="-3339722" y="2658923"/>
            <a:ext cx="8358612" cy="5717632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773" name="Google Shape;773;p39"/>
          <p:cNvSpPr txBox="1">
            <a:spLocks noGrp="1"/>
          </p:cNvSpPr>
          <p:nvPr>
            <p:ph type="subTitle" idx="1"/>
          </p:nvPr>
        </p:nvSpPr>
        <p:spPr>
          <a:xfrm flipH="1">
            <a:off x="715100" y="3915725"/>
            <a:ext cx="37677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74" name="Google Shape;774;p39"/>
          <p:cNvSpPr txBox="1">
            <a:spLocks noGrp="1"/>
          </p:cNvSpPr>
          <p:nvPr>
            <p:ph type="ctrTitle"/>
          </p:nvPr>
        </p:nvSpPr>
        <p:spPr>
          <a:xfrm flipH="1">
            <a:off x="927525" y="2591136"/>
            <a:ext cx="33429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75" name="Google Shape;775;p39"/>
          <p:cNvSpPr txBox="1">
            <a:spLocks noGrp="1"/>
          </p:cNvSpPr>
          <p:nvPr>
            <p:ph type="title" idx="2" hasCustomPrompt="1"/>
          </p:nvPr>
        </p:nvSpPr>
        <p:spPr>
          <a:xfrm>
            <a:off x="1713061" y="1831600"/>
            <a:ext cx="17103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grpSp>
        <p:nvGrpSpPr>
          <p:cNvPr id="776" name="Google Shape;776;p39"/>
          <p:cNvGrpSpPr/>
          <p:nvPr/>
        </p:nvGrpSpPr>
        <p:grpSpPr>
          <a:xfrm rot="-10390200">
            <a:off x="659748" y="1591113"/>
            <a:ext cx="382628" cy="285530"/>
            <a:chOff x="8730655" y="2307484"/>
            <a:chExt cx="275279" cy="205420"/>
          </a:xfrm>
        </p:grpSpPr>
        <p:sp>
          <p:nvSpPr>
            <p:cNvPr id="777" name="Google Shape;777;p39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39"/>
          <p:cNvGrpSpPr/>
          <p:nvPr/>
        </p:nvGrpSpPr>
        <p:grpSpPr>
          <a:xfrm rot="5400000">
            <a:off x="8207432" y="4463684"/>
            <a:ext cx="442959" cy="147424"/>
            <a:chOff x="7749438" y="2914107"/>
            <a:chExt cx="268818" cy="89462"/>
          </a:xfrm>
        </p:grpSpPr>
        <p:sp>
          <p:nvSpPr>
            <p:cNvPr id="780" name="Google Shape;780;p39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191919"/>
        </a:solidFill>
        <a:effectLst/>
      </p:bgPr>
    </p:bg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40"/>
          <p:cNvSpPr/>
          <p:nvPr/>
        </p:nvSpPr>
        <p:spPr>
          <a:xfrm rot="-179989" flipH="1">
            <a:off x="-1707682" y="2297515"/>
            <a:ext cx="12559355" cy="9346195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0"/>
          <p:cNvSpPr/>
          <p:nvPr/>
        </p:nvSpPr>
        <p:spPr>
          <a:xfrm rot="-9931862">
            <a:off x="-298487" y="-1894873"/>
            <a:ext cx="10896690" cy="3257173"/>
          </a:xfrm>
          <a:custGeom>
            <a:avLst/>
            <a:gdLst/>
            <a:ahLst/>
            <a:cxnLst/>
            <a:rect l="l" t="t" r="r" b="b"/>
            <a:pathLst>
              <a:path w="358119" h="118213" extrusionOk="0">
                <a:moveTo>
                  <a:pt x="1248" y="116063"/>
                </a:moveTo>
                <a:cubicBezTo>
                  <a:pt x="-7007" y="108253"/>
                  <a:pt x="27410" y="64882"/>
                  <a:pt x="53826" y="60437"/>
                </a:cubicBezTo>
                <a:cubicBezTo>
                  <a:pt x="80242" y="55992"/>
                  <a:pt x="126978" y="91679"/>
                  <a:pt x="159744" y="89393"/>
                </a:cubicBezTo>
                <a:cubicBezTo>
                  <a:pt x="192510" y="87107"/>
                  <a:pt x="225276" y="59993"/>
                  <a:pt x="250422" y="46721"/>
                </a:cubicBezTo>
                <a:cubicBezTo>
                  <a:pt x="275568" y="33450"/>
                  <a:pt x="296396" y="17511"/>
                  <a:pt x="310620" y="9764"/>
                </a:cubicBezTo>
                <a:cubicBezTo>
                  <a:pt x="324844" y="2017"/>
                  <a:pt x="330178" y="-904"/>
                  <a:pt x="335766" y="239"/>
                </a:cubicBezTo>
                <a:cubicBezTo>
                  <a:pt x="341354" y="1382"/>
                  <a:pt x="342624" y="-1221"/>
                  <a:pt x="344148" y="16622"/>
                </a:cubicBezTo>
                <a:cubicBezTo>
                  <a:pt x="345672" y="34466"/>
                  <a:pt x="374311" y="91362"/>
                  <a:pt x="344910" y="107300"/>
                </a:cubicBezTo>
                <a:cubicBezTo>
                  <a:pt x="315510" y="123239"/>
                  <a:pt x="208004" y="112253"/>
                  <a:pt x="167745" y="112253"/>
                </a:cubicBezTo>
                <a:cubicBezTo>
                  <a:pt x="127486" y="112253"/>
                  <a:pt x="131106" y="106665"/>
                  <a:pt x="103356" y="107300"/>
                </a:cubicBezTo>
                <a:cubicBezTo>
                  <a:pt x="75607" y="107935"/>
                  <a:pt x="9503" y="123874"/>
                  <a:pt x="1248" y="11606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787" name="Google Shape;787;p40"/>
          <p:cNvSpPr/>
          <p:nvPr/>
        </p:nvSpPr>
        <p:spPr>
          <a:xfrm rot="10800000">
            <a:off x="7958955" y="-1104083"/>
            <a:ext cx="62" cy="6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0"/>
          <p:cNvSpPr/>
          <p:nvPr/>
        </p:nvSpPr>
        <p:spPr>
          <a:xfrm rot="10800000">
            <a:off x="7956650" y="-1106451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38" y="38"/>
                </a:moveTo>
                <a:lnTo>
                  <a:pt x="38" y="38"/>
                </a:lnTo>
                <a:lnTo>
                  <a:pt x="0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0"/>
          <p:cNvSpPr/>
          <p:nvPr/>
        </p:nvSpPr>
        <p:spPr>
          <a:xfrm rot="10800000">
            <a:off x="7943069" y="-1106451"/>
            <a:ext cx="15949" cy="15949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18" y="1"/>
                </a:moveTo>
                <a:lnTo>
                  <a:pt x="0" y="218"/>
                </a:lnTo>
                <a:lnTo>
                  <a:pt x="38" y="255"/>
                </a:lnTo>
                <a:lnTo>
                  <a:pt x="255" y="38"/>
                </a:lnTo>
                <a:lnTo>
                  <a:pt x="218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0"/>
          <p:cNvSpPr/>
          <p:nvPr/>
        </p:nvSpPr>
        <p:spPr>
          <a:xfrm rot="10800000">
            <a:off x="7958955" y="-1104083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0" y="0"/>
                </a:moveTo>
                <a:lnTo>
                  <a:pt x="0" y="0"/>
                </a:lnTo>
                <a:lnTo>
                  <a:pt x="37" y="3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0"/>
          <p:cNvSpPr/>
          <p:nvPr/>
        </p:nvSpPr>
        <p:spPr>
          <a:xfrm rot="10800000">
            <a:off x="9301884" y="-1106451"/>
            <a:ext cx="2430" cy="2430"/>
          </a:xfrm>
          <a:custGeom>
            <a:avLst/>
            <a:gdLst/>
            <a:ahLst/>
            <a:cxnLst/>
            <a:rect l="l" t="t" r="r" b="b"/>
            <a:pathLst>
              <a:path w="39" h="39" extrusionOk="0">
                <a:moveTo>
                  <a:pt x="1" y="1"/>
                </a:moveTo>
                <a:lnTo>
                  <a:pt x="38" y="3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0"/>
          <p:cNvSpPr/>
          <p:nvPr/>
        </p:nvSpPr>
        <p:spPr>
          <a:xfrm rot="10800000">
            <a:off x="9288365" y="-1106451"/>
            <a:ext cx="15949" cy="15949"/>
          </a:xfrm>
          <a:custGeom>
            <a:avLst/>
            <a:gdLst/>
            <a:ahLst/>
            <a:cxnLst/>
            <a:rect l="l" t="t" r="r" b="b"/>
            <a:pathLst>
              <a:path w="256" h="256" extrusionOk="0">
                <a:moveTo>
                  <a:pt x="218" y="1"/>
                </a:moveTo>
                <a:lnTo>
                  <a:pt x="1" y="218"/>
                </a:lnTo>
                <a:lnTo>
                  <a:pt x="38" y="255"/>
                </a:lnTo>
                <a:lnTo>
                  <a:pt x="255" y="38"/>
                </a:lnTo>
                <a:lnTo>
                  <a:pt x="218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0"/>
          <p:cNvSpPr/>
          <p:nvPr/>
        </p:nvSpPr>
        <p:spPr>
          <a:xfrm rot="10800000">
            <a:off x="9304252" y="-1104083"/>
            <a:ext cx="2367" cy="2430"/>
          </a:xfrm>
          <a:custGeom>
            <a:avLst/>
            <a:gdLst/>
            <a:ahLst/>
            <a:cxnLst/>
            <a:rect l="l" t="t" r="r" b="b"/>
            <a:pathLst>
              <a:path w="38" h="39" extrusionOk="0">
                <a:moveTo>
                  <a:pt x="0" y="0"/>
                </a:moveTo>
                <a:lnTo>
                  <a:pt x="38" y="3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0"/>
          <p:cNvSpPr/>
          <p:nvPr/>
        </p:nvSpPr>
        <p:spPr>
          <a:xfrm rot="10800000">
            <a:off x="9290670" y="-1104083"/>
            <a:ext cx="15949" cy="15886"/>
          </a:xfrm>
          <a:custGeom>
            <a:avLst/>
            <a:gdLst/>
            <a:ahLst/>
            <a:cxnLst/>
            <a:rect l="l" t="t" r="r" b="b"/>
            <a:pathLst>
              <a:path w="256" h="255" extrusionOk="0">
                <a:moveTo>
                  <a:pt x="217" y="0"/>
                </a:moveTo>
                <a:lnTo>
                  <a:pt x="0" y="216"/>
                </a:lnTo>
                <a:lnTo>
                  <a:pt x="38" y="255"/>
                </a:lnTo>
                <a:lnTo>
                  <a:pt x="255" y="38"/>
                </a:lnTo>
                <a:lnTo>
                  <a:pt x="217" y="0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0"/>
          <p:cNvSpPr txBox="1">
            <a:spLocks noGrp="1"/>
          </p:cNvSpPr>
          <p:nvPr>
            <p:ph type="title"/>
          </p:nvPr>
        </p:nvSpPr>
        <p:spPr>
          <a:xfrm>
            <a:off x="720000" y="399900"/>
            <a:ext cx="77040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40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055100" cy="332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0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797" name="Google Shape;797;p40"/>
          <p:cNvGrpSpPr/>
          <p:nvPr/>
        </p:nvGrpSpPr>
        <p:grpSpPr>
          <a:xfrm>
            <a:off x="8132795" y="4329659"/>
            <a:ext cx="442959" cy="147424"/>
            <a:chOff x="7749438" y="2914107"/>
            <a:chExt cx="268818" cy="89462"/>
          </a:xfrm>
        </p:grpSpPr>
        <p:sp>
          <p:nvSpPr>
            <p:cNvPr id="798" name="Google Shape;798;p40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0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0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0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40"/>
          <p:cNvGrpSpPr/>
          <p:nvPr/>
        </p:nvGrpSpPr>
        <p:grpSpPr>
          <a:xfrm>
            <a:off x="1257790" y="4919746"/>
            <a:ext cx="2148655" cy="84630"/>
            <a:chOff x="1593183" y="4904561"/>
            <a:chExt cx="3994524" cy="157335"/>
          </a:xfrm>
        </p:grpSpPr>
        <p:sp>
          <p:nvSpPr>
            <p:cNvPr id="803" name="Google Shape;803;p40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0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0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0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0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0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0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0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2_1">
    <p:bg>
      <p:bgPr>
        <a:solidFill>
          <a:schemeClr val="dk1"/>
        </a:solidFill>
        <a:effectLst/>
      </p:bgPr>
    </p:bg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41"/>
          <p:cNvSpPr txBox="1">
            <a:spLocks noGrp="1"/>
          </p:cNvSpPr>
          <p:nvPr>
            <p:ph type="ctrTitle"/>
          </p:nvPr>
        </p:nvSpPr>
        <p:spPr>
          <a:xfrm>
            <a:off x="5728748" y="2628993"/>
            <a:ext cx="1371600" cy="4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3" name="Google Shape;813;p41"/>
          <p:cNvSpPr txBox="1">
            <a:spLocks noGrp="1"/>
          </p:cNvSpPr>
          <p:nvPr>
            <p:ph type="subTitle" idx="1"/>
          </p:nvPr>
        </p:nvSpPr>
        <p:spPr>
          <a:xfrm>
            <a:off x="5042950" y="3011400"/>
            <a:ext cx="27432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814" name="Google Shape;814;p41"/>
          <p:cNvSpPr txBox="1">
            <a:spLocks noGrp="1"/>
          </p:cNvSpPr>
          <p:nvPr>
            <p:ph type="title" idx="2"/>
          </p:nvPr>
        </p:nvSpPr>
        <p:spPr>
          <a:xfrm>
            <a:off x="715088" y="446894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41"/>
          <p:cNvSpPr txBox="1">
            <a:spLocks noGrp="1"/>
          </p:cNvSpPr>
          <p:nvPr>
            <p:ph type="ctrTitle" idx="3"/>
          </p:nvPr>
        </p:nvSpPr>
        <p:spPr>
          <a:xfrm>
            <a:off x="2045693" y="2628993"/>
            <a:ext cx="1371600" cy="4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6" name="Google Shape;816;p41"/>
          <p:cNvSpPr txBox="1">
            <a:spLocks noGrp="1"/>
          </p:cNvSpPr>
          <p:nvPr>
            <p:ph type="subTitle" idx="4"/>
          </p:nvPr>
        </p:nvSpPr>
        <p:spPr>
          <a:xfrm>
            <a:off x="1359900" y="3007474"/>
            <a:ext cx="27432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817" name="Google Shape;817;p41"/>
          <p:cNvSpPr/>
          <p:nvPr/>
        </p:nvSpPr>
        <p:spPr>
          <a:xfrm rot="868138">
            <a:off x="-3156671" y="2341941"/>
            <a:ext cx="14404712" cy="4305838"/>
          </a:xfrm>
          <a:custGeom>
            <a:avLst/>
            <a:gdLst/>
            <a:ahLst/>
            <a:cxnLst/>
            <a:rect l="l" t="t" r="r" b="b"/>
            <a:pathLst>
              <a:path w="358119" h="118213" extrusionOk="0">
                <a:moveTo>
                  <a:pt x="1248" y="116063"/>
                </a:moveTo>
                <a:cubicBezTo>
                  <a:pt x="-7007" y="108253"/>
                  <a:pt x="27410" y="64882"/>
                  <a:pt x="53826" y="60437"/>
                </a:cubicBezTo>
                <a:cubicBezTo>
                  <a:pt x="80242" y="55992"/>
                  <a:pt x="126978" y="91679"/>
                  <a:pt x="159744" y="89393"/>
                </a:cubicBezTo>
                <a:cubicBezTo>
                  <a:pt x="192510" y="87107"/>
                  <a:pt x="225276" y="59993"/>
                  <a:pt x="250422" y="46721"/>
                </a:cubicBezTo>
                <a:cubicBezTo>
                  <a:pt x="275568" y="33450"/>
                  <a:pt x="296396" y="17511"/>
                  <a:pt x="310620" y="9764"/>
                </a:cubicBezTo>
                <a:cubicBezTo>
                  <a:pt x="324844" y="2017"/>
                  <a:pt x="330178" y="-904"/>
                  <a:pt x="335766" y="239"/>
                </a:cubicBezTo>
                <a:cubicBezTo>
                  <a:pt x="341354" y="1382"/>
                  <a:pt x="342624" y="-1221"/>
                  <a:pt x="344148" y="16622"/>
                </a:cubicBezTo>
                <a:cubicBezTo>
                  <a:pt x="345672" y="34466"/>
                  <a:pt x="374311" y="91362"/>
                  <a:pt x="344910" y="107300"/>
                </a:cubicBezTo>
                <a:cubicBezTo>
                  <a:pt x="315510" y="123239"/>
                  <a:pt x="208004" y="112253"/>
                  <a:pt x="167745" y="112253"/>
                </a:cubicBezTo>
                <a:cubicBezTo>
                  <a:pt x="127486" y="112253"/>
                  <a:pt x="131106" y="106665"/>
                  <a:pt x="103356" y="107300"/>
                </a:cubicBezTo>
                <a:cubicBezTo>
                  <a:pt x="75607" y="107935"/>
                  <a:pt x="9503" y="123874"/>
                  <a:pt x="1248" y="11606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grpSp>
        <p:nvGrpSpPr>
          <p:cNvPr id="818" name="Google Shape;818;p41"/>
          <p:cNvGrpSpPr/>
          <p:nvPr/>
        </p:nvGrpSpPr>
        <p:grpSpPr>
          <a:xfrm>
            <a:off x="4057195" y="4421159"/>
            <a:ext cx="442959" cy="147424"/>
            <a:chOff x="7749438" y="2914107"/>
            <a:chExt cx="268818" cy="89462"/>
          </a:xfrm>
        </p:grpSpPr>
        <p:sp>
          <p:nvSpPr>
            <p:cNvPr id="819" name="Google Shape;819;p41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oogle Shape;823;p41"/>
          <p:cNvGrpSpPr/>
          <p:nvPr/>
        </p:nvGrpSpPr>
        <p:grpSpPr>
          <a:xfrm>
            <a:off x="8644563" y="224900"/>
            <a:ext cx="264675" cy="222000"/>
            <a:chOff x="1858425" y="4612725"/>
            <a:chExt cx="264675" cy="222000"/>
          </a:xfrm>
        </p:grpSpPr>
        <p:cxnSp>
          <p:nvCxnSpPr>
            <p:cNvPr id="824" name="Google Shape;824;p41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5" name="Google Shape;825;p41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6" name="Google Shape;826;p41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7" name="Google Shape;827;p41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2_1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"/>
          <p:cNvSpPr txBox="1">
            <a:spLocks noGrp="1"/>
          </p:cNvSpPr>
          <p:nvPr>
            <p:ph type="ctrTitle"/>
          </p:nvPr>
        </p:nvSpPr>
        <p:spPr>
          <a:xfrm>
            <a:off x="5728748" y="2628993"/>
            <a:ext cx="1371600" cy="4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5"/>
          <p:cNvSpPr txBox="1">
            <a:spLocks noGrp="1"/>
          </p:cNvSpPr>
          <p:nvPr>
            <p:ph type="subTitle" idx="1"/>
          </p:nvPr>
        </p:nvSpPr>
        <p:spPr>
          <a:xfrm>
            <a:off x="5042950" y="3011400"/>
            <a:ext cx="27432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94" name="Google Shape;94;p5"/>
          <p:cNvSpPr txBox="1">
            <a:spLocks noGrp="1"/>
          </p:cNvSpPr>
          <p:nvPr>
            <p:ph type="title" idx="2"/>
          </p:nvPr>
        </p:nvSpPr>
        <p:spPr>
          <a:xfrm>
            <a:off x="715088" y="446894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5"/>
          <p:cNvSpPr txBox="1">
            <a:spLocks noGrp="1"/>
          </p:cNvSpPr>
          <p:nvPr>
            <p:ph type="ctrTitle" idx="3"/>
          </p:nvPr>
        </p:nvSpPr>
        <p:spPr>
          <a:xfrm>
            <a:off x="2045693" y="2628993"/>
            <a:ext cx="1371600" cy="4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subTitle" idx="4"/>
          </p:nvPr>
        </p:nvSpPr>
        <p:spPr>
          <a:xfrm>
            <a:off x="1359900" y="3007474"/>
            <a:ext cx="27432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None/>
              <a:defRPr sz="12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97" name="Google Shape;97;p5"/>
          <p:cNvSpPr/>
          <p:nvPr/>
        </p:nvSpPr>
        <p:spPr>
          <a:xfrm rot="868138">
            <a:off x="-3156671" y="2341941"/>
            <a:ext cx="14404712" cy="4305838"/>
          </a:xfrm>
          <a:custGeom>
            <a:avLst/>
            <a:gdLst/>
            <a:ahLst/>
            <a:cxnLst/>
            <a:rect l="l" t="t" r="r" b="b"/>
            <a:pathLst>
              <a:path w="358119" h="118213" extrusionOk="0">
                <a:moveTo>
                  <a:pt x="1248" y="116063"/>
                </a:moveTo>
                <a:cubicBezTo>
                  <a:pt x="-7007" y="108253"/>
                  <a:pt x="27410" y="64882"/>
                  <a:pt x="53826" y="60437"/>
                </a:cubicBezTo>
                <a:cubicBezTo>
                  <a:pt x="80242" y="55992"/>
                  <a:pt x="126978" y="91679"/>
                  <a:pt x="159744" y="89393"/>
                </a:cubicBezTo>
                <a:cubicBezTo>
                  <a:pt x="192510" y="87107"/>
                  <a:pt x="225276" y="59993"/>
                  <a:pt x="250422" y="46721"/>
                </a:cubicBezTo>
                <a:cubicBezTo>
                  <a:pt x="275568" y="33450"/>
                  <a:pt x="296396" y="17511"/>
                  <a:pt x="310620" y="9764"/>
                </a:cubicBezTo>
                <a:cubicBezTo>
                  <a:pt x="324844" y="2017"/>
                  <a:pt x="330178" y="-904"/>
                  <a:pt x="335766" y="239"/>
                </a:cubicBezTo>
                <a:cubicBezTo>
                  <a:pt x="341354" y="1382"/>
                  <a:pt x="342624" y="-1221"/>
                  <a:pt x="344148" y="16622"/>
                </a:cubicBezTo>
                <a:cubicBezTo>
                  <a:pt x="345672" y="34466"/>
                  <a:pt x="374311" y="91362"/>
                  <a:pt x="344910" y="107300"/>
                </a:cubicBezTo>
                <a:cubicBezTo>
                  <a:pt x="315510" y="123239"/>
                  <a:pt x="208004" y="112253"/>
                  <a:pt x="167745" y="112253"/>
                </a:cubicBezTo>
                <a:cubicBezTo>
                  <a:pt x="127486" y="112253"/>
                  <a:pt x="131106" y="106665"/>
                  <a:pt x="103356" y="107300"/>
                </a:cubicBezTo>
                <a:cubicBezTo>
                  <a:pt x="75607" y="107935"/>
                  <a:pt x="9503" y="123874"/>
                  <a:pt x="1248" y="11606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grpSp>
        <p:nvGrpSpPr>
          <p:cNvPr id="98" name="Google Shape;98;p5"/>
          <p:cNvGrpSpPr/>
          <p:nvPr/>
        </p:nvGrpSpPr>
        <p:grpSpPr>
          <a:xfrm>
            <a:off x="4057195" y="4421159"/>
            <a:ext cx="442959" cy="147424"/>
            <a:chOff x="7749438" y="2914107"/>
            <a:chExt cx="268818" cy="89462"/>
          </a:xfrm>
        </p:grpSpPr>
        <p:sp>
          <p:nvSpPr>
            <p:cNvPr id="99" name="Google Shape;99;p5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5"/>
          <p:cNvGrpSpPr/>
          <p:nvPr/>
        </p:nvGrpSpPr>
        <p:grpSpPr>
          <a:xfrm>
            <a:off x="8644563" y="224900"/>
            <a:ext cx="264675" cy="222000"/>
            <a:chOff x="1858425" y="4612725"/>
            <a:chExt cx="264675" cy="222000"/>
          </a:xfrm>
        </p:grpSpPr>
        <p:cxnSp>
          <p:nvCxnSpPr>
            <p:cNvPr id="104" name="Google Shape;104;p5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" name="Google Shape;105;p5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" name="Google Shape;106;p5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" name="Google Shape;107;p5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rgbClr val="191919"/>
        </a:solidFill>
        <a:effectLst/>
      </p:bgPr>
    </p:bg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42"/>
          <p:cNvSpPr txBox="1">
            <a:spLocks noGrp="1"/>
          </p:cNvSpPr>
          <p:nvPr>
            <p:ph type="title"/>
          </p:nvPr>
        </p:nvSpPr>
        <p:spPr>
          <a:xfrm>
            <a:off x="720000" y="397400"/>
            <a:ext cx="77040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30" name="Google Shape;830;p42"/>
          <p:cNvSpPr/>
          <p:nvPr/>
        </p:nvSpPr>
        <p:spPr>
          <a:xfrm rot="1001129">
            <a:off x="-2581476" y="2249314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42"/>
          <p:cNvSpPr/>
          <p:nvPr/>
        </p:nvSpPr>
        <p:spPr>
          <a:xfrm rot="9798871" flipH="1">
            <a:off x="5929637" y="-5217361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42"/>
          <p:cNvGrpSpPr/>
          <p:nvPr/>
        </p:nvGrpSpPr>
        <p:grpSpPr>
          <a:xfrm rot="10390200" flipH="1">
            <a:off x="8350198" y="661563"/>
            <a:ext cx="382628" cy="285530"/>
            <a:chOff x="8730655" y="2307484"/>
            <a:chExt cx="275279" cy="205420"/>
          </a:xfrm>
        </p:grpSpPr>
        <p:sp>
          <p:nvSpPr>
            <p:cNvPr id="833" name="Google Shape;833;p42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" name="Google Shape;835;p42"/>
          <p:cNvGrpSpPr/>
          <p:nvPr/>
        </p:nvGrpSpPr>
        <p:grpSpPr>
          <a:xfrm rot="5400000">
            <a:off x="424807" y="3871359"/>
            <a:ext cx="442959" cy="147424"/>
            <a:chOff x="7749438" y="2914107"/>
            <a:chExt cx="268818" cy="89462"/>
          </a:xfrm>
        </p:grpSpPr>
        <p:sp>
          <p:nvSpPr>
            <p:cNvPr id="836" name="Google Shape;836;p42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2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2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_1">
    <p:bg>
      <p:bgPr>
        <a:solidFill>
          <a:srgbClr val="191919"/>
        </a:solidFill>
        <a:effectLst/>
      </p:bgPr>
    </p:bg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3"/>
          <p:cNvSpPr txBox="1">
            <a:spLocks noGrp="1"/>
          </p:cNvSpPr>
          <p:nvPr>
            <p:ph type="title"/>
          </p:nvPr>
        </p:nvSpPr>
        <p:spPr>
          <a:xfrm>
            <a:off x="715100" y="1852650"/>
            <a:ext cx="4099800" cy="63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2" name="Google Shape;842;p43"/>
          <p:cNvSpPr txBox="1">
            <a:spLocks noGrp="1"/>
          </p:cNvSpPr>
          <p:nvPr>
            <p:ph type="subTitle" idx="1"/>
          </p:nvPr>
        </p:nvSpPr>
        <p:spPr>
          <a:xfrm>
            <a:off x="715100" y="2551725"/>
            <a:ext cx="40998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43"/>
          <p:cNvSpPr/>
          <p:nvPr/>
        </p:nvSpPr>
        <p:spPr>
          <a:xfrm rot="-3327390" flipH="1">
            <a:off x="1735445" y="2035593"/>
            <a:ext cx="11729568" cy="8539300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3"/>
          <p:cNvSpPr/>
          <p:nvPr/>
        </p:nvSpPr>
        <p:spPr>
          <a:xfrm rot="-3327401" flipH="1">
            <a:off x="2308964" y="-1452835"/>
            <a:ext cx="14243270" cy="9420029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43"/>
          <p:cNvSpPr/>
          <p:nvPr/>
        </p:nvSpPr>
        <p:spPr>
          <a:xfrm rot="-4407602" flipH="1">
            <a:off x="4364186" y="958635"/>
            <a:ext cx="13573461" cy="928684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" name="Google Shape;846;p43"/>
          <p:cNvGrpSpPr/>
          <p:nvPr/>
        </p:nvGrpSpPr>
        <p:grpSpPr>
          <a:xfrm>
            <a:off x="715101" y="534999"/>
            <a:ext cx="1608509" cy="174242"/>
            <a:chOff x="7696550" y="850149"/>
            <a:chExt cx="1671873" cy="181125"/>
          </a:xfrm>
        </p:grpSpPr>
        <p:sp>
          <p:nvSpPr>
            <p:cNvPr id="847" name="Google Shape;847;p43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3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3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3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3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3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3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3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3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3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3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3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3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3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3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3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3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3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43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872" name="Google Shape;872;p43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3" name="Google Shape;873;p43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4" name="Google Shape;874;p43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5" name="Google Shape;875;p43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748">
          <p15:clr>
            <a:srgbClr val="FA7B17"/>
          </p15:clr>
        </p15:guide>
        <p15:guide id="2" pos="2206">
          <p15:clr>
            <a:srgbClr val="FA7B17"/>
          </p15:clr>
        </p15:guide>
        <p15:guide id="3" pos="1765">
          <p15:clr>
            <a:srgbClr val="FA7B17"/>
          </p15:clr>
        </p15:guide>
        <p15:guide id="4" orient="horz" pos="1250">
          <p15:clr>
            <a:srgbClr val="FA7B17"/>
          </p15:clr>
        </p15:guide>
        <p15:guide id="5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_1">
    <p:bg>
      <p:bgPr>
        <a:solidFill>
          <a:schemeClr val="dk1"/>
        </a:solidFill>
        <a:effectLst/>
      </p:bgPr>
    </p:bg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4"/>
          <p:cNvSpPr txBox="1">
            <a:spLocks noGrp="1"/>
          </p:cNvSpPr>
          <p:nvPr>
            <p:ph type="ctrTitle"/>
          </p:nvPr>
        </p:nvSpPr>
        <p:spPr>
          <a:xfrm>
            <a:off x="3716075" y="1041100"/>
            <a:ext cx="4685400" cy="18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78" name="Google Shape;878;p44"/>
          <p:cNvSpPr/>
          <p:nvPr/>
        </p:nvSpPr>
        <p:spPr>
          <a:xfrm rot="1800031">
            <a:off x="-3866664" y="-197974"/>
            <a:ext cx="12559382" cy="9346253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44"/>
          <p:cNvSpPr/>
          <p:nvPr/>
        </p:nvSpPr>
        <p:spPr>
          <a:xfrm rot="1800031">
            <a:off x="-3783814" y="487776"/>
            <a:ext cx="12559382" cy="9346253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0" name="Google Shape;880;p44"/>
          <p:cNvGrpSpPr/>
          <p:nvPr/>
        </p:nvGrpSpPr>
        <p:grpSpPr>
          <a:xfrm rot="409800">
            <a:off x="5131123" y="3817363"/>
            <a:ext cx="382628" cy="285530"/>
            <a:chOff x="8730655" y="2307484"/>
            <a:chExt cx="275279" cy="205420"/>
          </a:xfrm>
        </p:grpSpPr>
        <p:sp>
          <p:nvSpPr>
            <p:cNvPr id="881" name="Google Shape;881;p44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4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" name="Google Shape;883;p44"/>
          <p:cNvGrpSpPr/>
          <p:nvPr/>
        </p:nvGrpSpPr>
        <p:grpSpPr>
          <a:xfrm rot="5400000">
            <a:off x="2795082" y="892484"/>
            <a:ext cx="442959" cy="147424"/>
            <a:chOff x="7749438" y="2914107"/>
            <a:chExt cx="268818" cy="89462"/>
          </a:xfrm>
        </p:grpSpPr>
        <p:sp>
          <p:nvSpPr>
            <p:cNvPr id="884" name="Google Shape;884;p44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4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4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4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191919"/>
        </a:solidFill>
        <a:effectLst/>
      </p:bgPr>
    </p:bg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45"/>
          <p:cNvSpPr txBox="1">
            <a:spLocks noGrp="1"/>
          </p:cNvSpPr>
          <p:nvPr>
            <p:ph type="title"/>
          </p:nvPr>
        </p:nvSpPr>
        <p:spPr>
          <a:xfrm>
            <a:off x="3766825" y="2000100"/>
            <a:ext cx="4017000" cy="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90" name="Google Shape;890;p45"/>
          <p:cNvSpPr txBox="1">
            <a:spLocks noGrp="1"/>
          </p:cNvSpPr>
          <p:nvPr>
            <p:ph type="subTitle" idx="1"/>
          </p:nvPr>
        </p:nvSpPr>
        <p:spPr>
          <a:xfrm>
            <a:off x="3643825" y="2630875"/>
            <a:ext cx="42630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1" name="Google Shape;891;p45"/>
          <p:cNvSpPr/>
          <p:nvPr/>
        </p:nvSpPr>
        <p:spPr>
          <a:xfrm rot="1001129">
            <a:off x="-1343651" y="1715239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45"/>
          <p:cNvSpPr/>
          <p:nvPr/>
        </p:nvSpPr>
        <p:spPr>
          <a:xfrm rot="9798836" flipH="1">
            <a:off x="-1456282" y="-4057182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3" name="Google Shape;893;p45"/>
          <p:cNvGrpSpPr/>
          <p:nvPr/>
        </p:nvGrpSpPr>
        <p:grpSpPr>
          <a:xfrm>
            <a:off x="6889570" y="4381659"/>
            <a:ext cx="442959" cy="147424"/>
            <a:chOff x="7749438" y="2914107"/>
            <a:chExt cx="268818" cy="89462"/>
          </a:xfrm>
        </p:grpSpPr>
        <p:sp>
          <p:nvSpPr>
            <p:cNvPr id="894" name="Google Shape;894;p45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5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5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5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45"/>
          <p:cNvGrpSpPr/>
          <p:nvPr/>
        </p:nvGrpSpPr>
        <p:grpSpPr>
          <a:xfrm>
            <a:off x="450413" y="1702350"/>
            <a:ext cx="264675" cy="222000"/>
            <a:chOff x="1858425" y="4612725"/>
            <a:chExt cx="264675" cy="222000"/>
          </a:xfrm>
        </p:grpSpPr>
        <p:cxnSp>
          <p:nvCxnSpPr>
            <p:cNvPr id="899" name="Google Shape;899;p45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0" name="Google Shape;900;p45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1" name="Google Shape;901;p45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2" name="Google Shape;902;p45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bg>
      <p:bgPr>
        <a:solidFill>
          <a:srgbClr val="191919"/>
        </a:solidFill>
        <a:effectLst/>
      </p:bgPr>
    </p:bg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46"/>
          <p:cNvSpPr txBox="1">
            <a:spLocks noGrp="1"/>
          </p:cNvSpPr>
          <p:nvPr>
            <p:ph type="title"/>
          </p:nvPr>
        </p:nvSpPr>
        <p:spPr>
          <a:xfrm>
            <a:off x="4664025" y="2118275"/>
            <a:ext cx="3765000" cy="203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BODY_1_1_1_1">
    <p:bg>
      <p:bgPr>
        <a:solidFill>
          <a:schemeClr val="dk1"/>
        </a:solidFill>
        <a:effectLst/>
      </p:bgPr>
    </p:bg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47"/>
          <p:cNvSpPr txBox="1">
            <a:spLocks noGrp="1"/>
          </p:cNvSpPr>
          <p:nvPr>
            <p:ph type="title"/>
          </p:nvPr>
        </p:nvSpPr>
        <p:spPr>
          <a:xfrm>
            <a:off x="715100" y="447863"/>
            <a:ext cx="734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7" name="Google Shape;907;p47"/>
          <p:cNvSpPr txBox="1">
            <a:spLocks noGrp="1"/>
          </p:cNvSpPr>
          <p:nvPr>
            <p:ph type="body" idx="1"/>
          </p:nvPr>
        </p:nvSpPr>
        <p:spPr>
          <a:xfrm>
            <a:off x="2085898" y="1709825"/>
            <a:ext cx="3337500" cy="26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908" name="Google Shape;908;p47"/>
          <p:cNvSpPr/>
          <p:nvPr/>
        </p:nvSpPr>
        <p:spPr>
          <a:xfrm rot="-9754832">
            <a:off x="-2137041" y="-3710335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47"/>
          <p:cNvSpPr/>
          <p:nvPr/>
        </p:nvSpPr>
        <p:spPr>
          <a:xfrm>
            <a:off x="8541400" y="437875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910" name="Google Shape;910;p47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911" name="Google Shape;911;p47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2" name="Google Shape;912;p47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3" name="Google Shape;913;p47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" name="Google Shape;914;p47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_1">
    <p:bg>
      <p:bgPr>
        <a:solidFill>
          <a:schemeClr val="dk1"/>
        </a:solidFill>
        <a:effectLst/>
      </p:bgPr>
    </p:bg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8"/>
          <p:cNvSpPr txBox="1">
            <a:spLocks noGrp="1"/>
          </p:cNvSpPr>
          <p:nvPr>
            <p:ph type="title" hasCustomPrompt="1"/>
          </p:nvPr>
        </p:nvSpPr>
        <p:spPr>
          <a:xfrm>
            <a:off x="1390250" y="2273800"/>
            <a:ext cx="6389700" cy="972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7" name="Google Shape;917;p48"/>
          <p:cNvSpPr txBox="1">
            <a:spLocks noGrp="1"/>
          </p:cNvSpPr>
          <p:nvPr>
            <p:ph type="body" idx="1"/>
          </p:nvPr>
        </p:nvSpPr>
        <p:spPr>
          <a:xfrm>
            <a:off x="2216025" y="3605125"/>
            <a:ext cx="4861500" cy="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18" name="Google Shape;918;p48"/>
          <p:cNvSpPr/>
          <p:nvPr/>
        </p:nvSpPr>
        <p:spPr>
          <a:xfrm rot="9798871" flipH="1">
            <a:off x="-1267451" y="-3724861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48"/>
          <p:cNvSpPr/>
          <p:nvPr/>
        </p:nvSpPr>
        <p:spPr>
          <a:xfrm rot="9798836" flipH="1">
            <a:off x="-1469982" y="-4562832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0" name="Google Shape;920;p48"/>
          <p:cNvGrpSpPr/>
          <p:nvPr/>
        </p:nvGrpSpPr>
        <p:grpSpPr>
          <a:xfrm>
            <a:off x="652226" y="4608499"/>
            <a:ext cx="1608509" cy="174242"/>
            <a:chOff x="7696550" y="850149"/>
            <a:chExt cx="1671873" cy="181125"/>
          </a:xfrm>
        </p:grpSpPr>
        <p:sp>
          <p:nvSpPr>
            <p:cNvPr id="921" name="Google Shape;921;p48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8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8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8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8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8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8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8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8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8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8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8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8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8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8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8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8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" name="Google Shape;945;p48"/>
          <p:cNvGrpSpPr/>
          <p:nvPr/>
        </p:nvGrpSpPr>
        <p:grpSpPr>
          <a:xfrm flipH="1">
            <a:off x="6221176" y="1600099"/>
            <a:ext cx="1608509" cy="174242"/>
            <a:chOff x="7696550" y="850149"/>
            <a:chExt cx="1671873" cy="181125"/>
          </a:xfrm>
        </p:grpSpPr>
        <p:sp>
          <p:nvSpPr>
            <p:cNvPr id="946" name="Google Shape;946;p48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" name="Google Shape;970;p48"/>
          <p:cNvGrpSpPr/>
          <p:nvPr/>
        </p:nvGrpSpPr>
        <p:grpSpPr>
          <a:xfrm rot="5400000">
            <a:off x="8207432" y="4463684"/>
            <a:ext cx="442959" cy="147424"/>
            <a:chOff x="7749438" y="2914107"/>
            <a:chExt cx="268818" cy="89462"/>
          </a:xfrm>
        </p:grpSpPr>
        <p:sp>
          <p:nvSpPr>
            <p:cNvPr id="971" name="Google Shape;971;p48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BLANK_1_2_1_1_3">
    <p:bg>
      <p:bgPr>
        <a:solidFill>
          <a:srgbClr val="191919"/>
        </a:solidFill>
        <a:effectLst/>
      </p:bgPr>
    </p:bg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50"/>
          <p:cNvSpPr txBox="1">
            <a:spLocks noGrp="1"/>
          </p:cNvSpPr>
          <p:nvPr>
            <p:ph type="subTitle" idx="1"/>
          </p:nvPr>
        </p:nvSpPr>
        <p:spPr>
          <a:xfrm flipH="1">
            <a:off x="4195600" y="3721850"/>
            <a:ext cx="37677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78" name="Google Shape;978;p50"/>
          <p:cNvSpPr txBox="1">
            <a:spLocks noGrp="1"/>
          </p:cNvSpPr>
          <p:nvPr>
            <p:ph type="ctrTitle"/>
          </p:nvPr>
        </p:nvSpPr>
        <p:spPr>
          <a:xfrm flipH="1">
            <a:off x="4408025" y="2398661"/>
            <a:ext cx="33429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79" name="Google Shape;979;p50"/>
          <p:cNvSpPr txBox="1">
            <a:spLocks noGrp="1"/>
          </p:cNvSpPr>
          <p:nvPr>
            <p:ph type="title" idx="2" hasCustomPrompt="1"/>
          </p:nvPr>
        </p:nvSpPr>
        <p:spPr>
          <a:xfrm>
            <a:off x="5224336" y="1653725"/>
            <a:ext cx="17103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980" name="Google Shape;980;p50"/>
          <p:cNvSpPr/>
          <p:nvPr/>
        </p:nvSpPr>
        <p:spPr>
          <a:xfrm rot="9896308" flipH="1">
            <a:off x="-973668" y="-2814122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50"/>
          <p:cNvSpPr/>
          <p:nvPr/>
        </p:nvSpPr>
        <p:spPr>
          <a:xfrm rot="1820357">
            <a:off x="-188012" y="1800218"/>
            <a:ext cx="9902804" cy="6328393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982" name="Google Shape;982;p50"/>
          <p:cNvSpPr/>
          <p:nvPr/>
        </p:nvSpPr>
        <p:spPr>
          <a:xfrm rot="1820357">
            <a:off x="-190436" y="2114393"/>
            <a:ext cx="9902804" cy="6328393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grpSp>
        <p:nvGrpSpPr>
          <p:cNvPr id="983" name="Google Shape;983;p50"/>
          <p:cNvGrpSpPr/>
          <p:nvPr/>
        </p:nvGrpSpPr>
        <p:grpSpPr>
          <a:xfrm rot="-10390200">
            <a:off x="8080598" y="2378663"/>
            <a:ext cx="382628" cy="285530"/>
            <a:chOff x="8730655" y="2307484"/>
            <a:chExt cx="275279" cy="205420"/>
          </a:xfrm>
        </p:grpSpPr>
        <p:sp>
          <p:nvSpPr>
            <p:cNvPr id="984" name="Google Shape;984;p50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50"/>
          <p:cNvGrpSpPr/>
          <p:nvPr/>
        </p:nvGrpSpPr>
        <p:grpSpPr>
          <a:xfrm>
            <a:off x="450425" y="1913425"/>
            <a:ext cx="264675" cy="222000"/>
            <a:chOff x="1858425" y="4612725"/>
            <a:chExt cx="264675" cy="222000"/>
          </a:xfrm>
        </p:grpSpPr>
        <p:cxnSp>
          <p:nvCxnSpPr>
            <p:cNvPr id="987" name="Google Shape;987;p50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8" name="Google Shape;988;p50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9" name="Google Shape;989;p50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0" name="Google Shape;990;p50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BLANK_1_2_1_1_1">
    <p:bg>
      <p:bgPr>
        <a:solidFill>
          <a:srgbClr val="191919"/>
        </a:solidFill>
        <a:effectLst/>
      </p:bgPr>
    </p:bg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51"/>
          <p:cNvSpPr/>
          <p:nvPr/>
        </p:nvSpPr>
        <p:spPr>
          <a:xfrm rot="-9896308">
            <a:off x="-2102733" y="-3025456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51"/>
          <p:cNvSpPr/>
          <p:nvPr/>
        </p:nvSpPr>
        <p:spPr>
          <a:xfrm rot="-9896308">
            <a:off x="-1724031" y="-3417522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51"/>
          <p:cNvSpPr/>
          <p:nvPr/>
        </p:nvSpPr>
        <p:spPr>
          <a:xfrm rot="-2054832" flipH="1">
            <a:off x="238711" y="1310042"/>
            <a:ext cx="10107722" cy="6762320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995" name="Google Shape;995;p51"/>
          <p:cNvSpPr/>
          <p:nvPr/>
        </p:nvSpPr>
        <p:spPr>
          <a:xfrm rot="-2054832" flipH="1">
            <a:off x="287021" y="1622221"/>
            <a:ext cx="10107722" cy="6762320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996" name="Google Shape;996;p51"/>
          <p:cNvSpPr txBox="1">
            <a:spLocks noGrp="1"/>
          </p:cNvSpPr>
          <p:nvPr>
            <p:ph type="subTitle" idx="1"/>
          </p:nvPr>
        </p:nvSpPr>
        <p:spPr>
          <a:xfrm flipH="1">
            <a:off x="715125" y="3442975"/>
            <a:ext cx="37677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97" name="Google Shape;997;p51"/>
          <p:cNvSpPr txBox="1">
            <a:spLocks noGrp="1"/>
          </p:cNvSpPr>
          <p:nvPr>
            <p:ph type="ctrTitle"/>
          </p:nvPr>
        </p:nvSpPr>
        <p:spPr>
          <a:xfrm flipH="1">
            <a:off x="927525" y="2128086"/>
            <a:ext cx="33429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98" name="Google Shape;998;p51"/>
          <p:cNvSpPr txBox="1">
            <a:spLocks noGrp="1"/>
          </p:cNvSpPr>
          <p:nvPr>
            <p:ph type="title" idx="2" hasCustomPrompt="1"/>
          </p:nvPr>
        </p:nvSpPr>
        <p:spPr>
          <a:xfrm>
            <a:off x="1713061" y="1375375"/>
            <a:ext cx="17103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grpSp>
        <p:nvGrpSpPr>
          <p:cNvPr id="999" name="Google Shape;999;p51"/>
          <p:cNvGrpSpPr/>
          <p:nvPr/>
        </p:nvGrpSpPr>
        <p:grpSpPr>
          <a:xfrm>
            <a:off x="4671195" y="1406634"/>
            <a:ext cx="442959" cy="147424"/>
            <a:chOff x="7749438" y="2914107"/>
            <a:chExt cx="268818" cy="89462"/>
          </a:xfrm>
        </p:grpSpPr>
        <p:sp>
          <p:nvSpPr>
            <p:cNvPr id="1000" name="Google Shape;1000;p51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1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1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1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" name="Google Shape;1004;p51"/>
          <p:cNvGrpSpPr/>
          <p:nvPr/>
        </p:nvGrpSpPr>
        <p:grpSpPr>
          <a:xfrm>
            <a:off x="8164225" y="1554050"/>
            <a:ext cx="264675" cy="222000"/>
            <a:chOff x="1858425" y="4612725"/>
            <a:chExt cx="264675" cy="222000"/>
          </a:xfrm>
        </p:grpSpPr>
        <p:cxnSp>
          <p:nvCxnSpPr>
            <p:cNvPr id="1005" name="Google Shape;1005;p51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6" name="Google Shape;1006;p51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7" name="Google Shape;1007;p51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8" name="Google Shape;1008;p51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rgbClr val="191919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"/>
          <p:cNvSpPr txBox="1">
            <a:spLocks noGrp="1"/>
          </p:cNvSpPr>
          <p:nvPr>
            <p:ph type="title"/>
          </p:nvPr>
        </p:nvSpPr>
        <p:spPr>
          <a:xfrm>
            <a:off x="720000" y="397400"/>
            <a:ext cx="77040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6"/>
          <p:cNvSpPr/>
          <p:nvPr/>
        </p:nvSpPr>
        <p:spPr>
          <a:xfrm rot="1001129">
            <a:off x="-2581476" y="2249314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"/>
          <p:cNvSpPr/>
          <p:nvPr/>
        </p:nvSpPr>
        <p:spPr>
          <a:xfrm rot="9798871" flipH="1">
            <a:off x="5929637" y="-5217361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6"/>
          <p:cNvGrpSpPr/>
          <p:nvPr/>
        </p:nvGrpSpPr>
        <p:grpSpPr>
          <a:xfrm rot="10390200" flipH="1">
            <a:off x="8350198" y="661563"/>
            <a:ext cx="382628" cy="285530"/>
            <a:chOff x="8730655" y="2307484"/>
            <a:chExt cx="275279" cy="205420"/>
          </a:xfrm>
        </p:grpSpPr>
        <p:sp>
          <p:nvSpPr>
            <p:cNvPr id="113" name="Google Shape;113;p6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6"/>
          <p:cNvGrpSpPr/>
          <p:nvPr/>
        </p:nvGrpSpPr>
        <p:grpSpPr>
          <a:xfrm rot="5400000">
            <a:off x="424807" y="3871359"/>
            <a:ext cx="442959" cy="147424"/>
            <a:chOff x="7749438" y="2914107"/>
            <a:chExt cx="268818" cy="89462"/>
          </a:xfrm>
        </p:grpSpPr>
        <p:sp>
          <p:nvSpPr>
            <p:cNvPr id="116" name="Google Shape;116;p6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BLANK_1_2_1_1_2">
    <p:bg>
      <p:bgPr>
        <a:solidFill>
          <a:srgbClr val="191919"/>
        </a:solidFill>
        <a:effectLst/>
      </p:bgPr>
    </p:bg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52"/>
          <p:cNvSpPr/>
          <p:nvPr/>
        </p:nvSpPr>
        <p:spPr>
          <a:xfrm rot="-903692" flipH="1">
            <a:off x="-2259708" y="2435761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52"/>
          <p:cNvSpPr/>
          <p:nvPr/>
        </p:nvSpPr>
        <p:spPr>
          <a:xfrm rot="-903692" flipH="1">
            <a:off x="-1881006" y="2827827"/>
            <a:ext cx="11932163" cy="6058885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52"/>
          <p:cNvSpPr/>
          <p:nvPr/>
        </p:nvSpPr>
        <p:spPr>
          <a:xfrm rot="8946134" flipH="1">
            <a:off x="-1289549" y="-3224604"/>
            <a:ext cx="11077274" cy="7349334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1013" name="Google Shape;1013;p52"/>
          <p:cNvSpPr/>
          <p:nvPr/>
        </p:nvSpPr>
        <p:spPr>
          <a:xfrm rot="8946134" flipH="1">
            <a:off x="-1344503" y="-3536783"/>
            <a:ext cx="11077274" cy="7349334"/>
          </a:xfrm>
          <a:custGeom>
            <a:avLst/>
            <a:gdLst/>
            <a:ahLst/>
            <a:cxnLst/>
            <a:rect l="l" t="t" r="r" b="b"/>
            <a:pathLst>
              <a:path w="334309" h="228681" extrusionOk="0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</p:sp>
      <p:sp>
        <p:nvSpPr>
          <p:cNvPr id="1014" name="Google Shape;1014;p52"/>
          <p:cNvSpPr txBox="1">
            <a:spLocks noGrp="1"/>
          </p:cNvSpPr>
          <p:nvPr>
            <p:ph type="subTitle" idx="1"/>
          </p:nvPr>
        </p:nvSpPr>
        <p:spPr>
          <a:xfrm flipH="1">
            <a:off x="4151450" y="3247450"/>
            <a:ext cx="37677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15" name="Google Shape;1015;p52"/>
          <p:cNvSpPr txBox="1">
            <a:spLocks noGrp="1"/>
          </p:cNvSpPr>
          <p:nvPr>
            <p:ph type="ctrTitle"/>
          </p:nvPr>
        </p:nvSpPr>
        <p:spPr>
          <a:xfrm flipH="1">
            <a:off x="4363875" y="1925736"/>
            <a:ext cx="33429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16" name="Google Shape;1016;p52"/>
          <p:cNvSpPr txBox="1">
            <a:spLocks noGrp="1"/>
          </p:cNvSpPr>
          <p:nvPr>
            <p:ph type="title" idx="2" hasCustomPrompt="1"/>
          </p:nvPr>
        </p:nvSpPr>
        <p:spPr>
          <a:xfrm>
            <a:off x="5180161" y="1169075"/>
            <a:ext cx="17103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grpSp>
        <p:nvGrpSpPr>
          <p:cNvPr id="1017" name="Google Shape;1017;p52"/>
          <p:cNvGrpSpPr/>
          <p:nvPr/>
        </p:nvGrpSpPr>
        <p:grpSpPr>
          <a:xfrm rot="10390200" flipH="1">
            <a:off x="7722398" y="1134988"/>
            <a:ext cx="382628" cy="285530"/>
            <a:chOff x="8730655" y="2307484"/>
            <a:chExt cx="275279" cy="205420"/>
          </a:xfrm>
        </p:grpSpPr>
        <p:sp>
          <p:nvSpPr>
            <p:cNvPr id="1018" name="Google Shape;1018;p52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2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52"/>
          <p:cNvGrpSpPr/>
          <p:nvPr/>
        </p:nvGrpSpPr>
        <p:grpSpPr>
          <a:xfrm rot="5400000">
            <a:off x="175557" y="2960659"/>
            <a:ext cx="442959" cy="147424"/>
            <a:chOff x="7749438" y="2914107"/>
            <a:chExt cx="268818" cy="89462"/>
          </a:xfrm>
        </p:grpSpPr>
        <p:sp>
          <p:nvSpPr>
            <p:cNvPr id="1021" name="Google Shape;1021;p52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2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2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2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2_2">
    <p:bg>
      <p:bgPr>
        <a:solidFill>
          <a:srgbClr val="191919"/>
        </a:solidFill>
        <a:effectLst/>
      </p:bgPr>
    </p:bg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53"/>
          <p:cNvSpPr/>
          <p:nvPr/>
        </p:nvSpPr>
        <p:spPr>
          <a:xfrm rot="1001129">
            <a:off x="-1120601" y="1396587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53"/>
          <p:cNvSpPr/>
          <p:nvPr/>
        </p:nvSpPr>
        <p:spPr>
          <a:xfrm rot="1001164">
            <a:off x="-1323132" y="1930671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53"/>
          <p:cNvSpPr txBox="1">
            <a:spLocks noGrp="1"/>
          </p:cNvSpPr>
          <p:nvPr>
            <p:ph type="title"/>
          </p:nvPr>
        </p:nvSpPr>
        <p:spPr>
          <a:xfrm>
            <a:off x="715100" y="447485"/>
            <a:ext cx="7315200" cy="7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53"/>
          <p:cNvSpPr txBox="1">
            <a:spLocks noGrp="1"/>
          </p:cNvSpPr>
          <p:nvPr>
            <p:ph type="title" idx="2" hasCustomPrompt="1"/>
          </p:nvPr>
        </p:nvSpPr>
        <p:spPr>
          <a:xfrm>
            <a:off x="2951038" y="1688367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1030" name="Google Shape;1030;p53"/>
          <p:cNvSpPr txBox="1">
            <a:spLocks noGrp="1"/>
          </p:cNvSpPr>
          <p:nvPr>
            <p:ph type="title" idx="3" hasCustomPrompt="1"/>
          </p:nvPr>
        </p:nvSpPr>
        <p:spPr>
          <a:xfrm>
            <a:off x="1327477" y="1300550"/>
            <a:ext cx="881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1031" name="Google Shape;1031;p53"/>
          <p:cNvSpPr txBox="1">
            <a:spLocks noGrp="1"/>
          </p:cNvSpPr>
          <p:nvPr>
            <p:ph type="title" idx="4" hasCustomPrompt="1"/>
          </p:nvPr>
        </p:nvSpPr>
        <p:spPr>
          <a:xfrm>
            <a:off x="6634179" y="2460977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1032" name="Google Shape;1032;p53"/>
          <p:cNvSpPr txBox="1">
            <a:spLocks noGrp="1"/>
          </p:cNvSpPr>
          <p:nvPr>
            <p:ph type="title" idx="5" hasCustomPrompt="1"/>
          </p:nvPr>
        </p:nvSpPr>
        <p:spPr>
          <a:xfrm>
            <a:off x="4792621" y="2068600"/>
            <a:ext cx="13716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1033" name="Google Shape;1033;p53"/>
          <p:cNvSpPr txBox="1">
            <a:spLocks noGrp="1"/>
          </p:cNvSpPr>
          <p:nvPr>
            <p:ph type="subTitle" idx="1"/>
          </p:nvPr>
        </p:nvSpPr>
        <p:spPr>
          <a:xfrm>
            <a:off x="972455" y="1989050"/>
            <a:ext cx="1645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034" name="Google Shape;1034;p53"/>
          <p:cNvSpPr txBox="1">
            <a:spLocks noGrp="1"/>
          </p:cNvSpPr>
          <p:nvPr>
            <p:ph type="subTitle" idx="6"/>
          </p:nvPr>
        </p:nvSpPr>
        <p:spPr>
          <a:xfrm>
            <a:off x="2813938" y="2384362"/>
            <a:ext cx="1645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035" name="Google Shape;1035;p53"/>
          <p:cNvSpPr txBox="1">
            <a:spLocks noGrp="1"/>
          </p:cNvSpPr>
          <p:nvPr>
            <p:ph type="subTitle" idx="7"/>
          </p:nvPr>
        </p:nvSpPr>
        <p:spPr>
          <a:xfrm>
            <a:off x="4655521" y="2770212"/>
            <a:ext cx="1645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036" name="Google Shape;1036;p53"/>
          <p:cNvSpPr txBox="1">
            <a:spLocks noGrp="1"/>
          </p:cNvSpPr>
          <p:nvPr>
            <p:ph type="subTitle" idx="8"/>
          </p:nvPr>
        </p:nvSpPr>
        <p:spPr>
          <a:xfrm>
            <a:off x="6497079" y="3156475"/>
            <a:ext cx="1645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037" name="Google Shape;1037;p53"/>
          <p:cNvSpPr txBox="1">
            <a:spLocks noGrp="1"/>
          </p:cNvSpPr>
          <p:nvPr>
            <p:ph type="subTitle" idx="9"/>
          </p:nvPr>
        </p:nvSpPr>
        <p:spPr>
          <a:xfrm>
            <a:off x="972455" y="2357857"/>
            <a:ext cx="16458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38" name="Google Shape;1038;p53"/>
          <p:cNvSpPr txBox="1">
            <a:spLocks noGrp="1"/>
          </p:cNvSpPr>
          <p:nvPr>
            <p:ph type="subTitle" idx="13"/>
          </p:nvPr>
        </p:nvSpPr>
        <p:spPr>
          <a:xfrm>
            <a:off x="2813963" y="2754670"/>
            <a:ext cx="16458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39" name="Google Shape;1039;p53"/>
          <p:cNvSpPr txBox="1">
            <a:spLocks noGrp="1"/>
          </p:cNvSpPr>
          <p:nvPr>
            <p:ph type="subTitle" idx="14"/>
          </p:nvPr>
        </p:nvSpPr>
        <p:spPr>
          <a:xfrm>
            <a:off x="4655521" y="3139045"/>
            <a:ext cx="16458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40" name="Google Shape;1040;p53"/>
          <p:cNvSpPr txBox="1">
            <a:spLocks noGrp="1"/>
          </p:cNvSpPr>
          <p:nvPr>
            <p:ph type="subTitle" idx="15"/>
          </p:nvPr>
        </p:nvSpPr>
        <p:spPr>
          <a:xfrm>
            <a:off x="6497079" y="3526757"/>
            <a:ext cx="1645800" cy="83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41" name="Google Shape;1041;p53"/>
          <p:cNvGrpSpPr/>
          <p:nvPr/>
        </p:nvGrpSpPr>
        <p:grpSpPr>
          <a:xfrm rot="5400000">
            <a:off x="7691340" y="1363421"/>
            <a:ext cx="2148655" cy="84630"/>
            <a:chOff x="1593183" y="4904561"/>
            <a:chExt cx="3994524" cy="157335"/>
          </a:xfrm>
        </p:grpSpPr>
        <p:sp>
          <p:nvSpPr>
            <p:cNvPr id="1042" name="Google Shape;1042;p53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3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3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3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3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3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3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3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" name="Google Shape;1050;p53"/>
          <p:cNvGrpSpPr/>
          <p:nvPr/>
        </p:nvGrpSpPr>
        <p:grpSpPr>
          <a:xfrm>
            <a:off x="450425" y="3363975"/>
            <a:ext cx="264675" cy="222000"/>
            <a:chOff x="1858425" y="4612725"/>
            <a:chExt cx="264675" cy="222000"/>
          </a:xfrm>
        </p:grpSpPr>
        <p:cxnSp>
          <p:nvCxnSpPr>
            <p:cNvPr id="1051" name="Google Shape;1051;p53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2" name="Google Shape;1052;p53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3" name="Google Shape;1053;p53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4" name="Google Shape;1054;p53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3_1_1_1_1">
    <p:bg>
      <p:bgPr>
        <a:solidFill>
          <a:schemeClr val="dk1"/>
        </a:solidFill>
        <a:effectLst/>
      </p:bgPr>
    </p:bg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54"/>
          <p:cNvSpPr txBox="1">
            <a:spLocks noGrp="1"/>
          </p:cNvSpPr>
          <p:nvPr>
            <p:ph type="title"/>
          </p:nvPr>
        </p:nvSpPr>
        <p:spPr>
          <a:xfrm>
            <a:off x="715100" y="438225"/>
            <a:ext cx="795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1057" name="Google Shape;1057;p54"/>
          <p:cNvSpPr/>
          <p:nvPr/>
        </p:nvSpPr>
        <p:spPr>
          <a:xfrm rot="-1171552" flipH="1">
            <a:off x="-1394101" y="2786036"/>
            <a:ext cx="11932204" cy="6058874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" name="Google Shape;1058;p54"/>
          <p:cNvGrpSpPr/>
          <p:nvPr/>
        </p:nvGrpSpPr>
        <p:grpSpPr>
          <a:xfrm>
            <a:off x="2170776" y="4434249"/>
            <a:ext cx="1608509" cy="174242"/>
            <a:chOff x="7696550" y="850149"/>
            <a:chExt cx="1671873" cy="181125"/>
          </a:xfrm>
        </p:grpSpPr>
        <p:sp>
          <p:nvSpPr>
            <p:cNvPr id="1059" name="Google Shape;1059;p54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4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4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4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4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4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4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4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4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4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4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4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4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4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4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4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4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4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4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4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4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4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4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4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" name="Google Shape;1083;p54"/>
          <p:cNvGrpSpPr/>
          <p:nvPr/>
        </p:nvGrpSpPr>
        <p:grpSpPr>
          <a:xfrm>
            <a:off x="8428900" y="313000"/>
            <a:ext cx="264675" cy="222000"/>
            <a:chOff x="1858425" y="4612725"/>
            <a:chExt cx="264675" cy="222000"/>
          </a:xfrm>
        </p:grpSpPr>
        <p:cxnSp>
          <p:nvCxnSpPr>
            <p:cNvPr id="1084" name="Google Shape;1084;p54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5" name="Google Shape;1085;p54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6" name="Google Shape;1086;p54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7" name="Google Shape;1087;p54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3_2_1">
    <p:bg>
      <p:bgPr>
        <a:solidFill>
          <a:schemeClr val="dk1"/>
        </a:solidFill>
        <a:effectLst/>
      </p:bgPr>
    </p:bg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55"/>
          <p:cNvSpPr/>
          <p:nvPr/>
        </p:nvSpPr>
        <p:spPr>
          <a:xfrm rot="-1001164" flipH="1">
            <a:off x="-2600357" y="1683168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0" name="Google Shape;1090;p55"/>
          <p:cNvGrpSpPr/>
          <p:nvPr/>
        </p:nvGrpSpPr>
        <p:grpSpPr>
          <a:xfrm>
            <a:off x="272145" y="3121509"/>
            <a:ext cx="442959" cy="147424"/>
            <a:chOff x="7749438" y="2914107"/>
            <a:chExt cx="268818" cy="89462"/>
          </a:xfrm>
        </p:grpSpPr>
        <p:sp>
          <p:nvSpPr>
            <p:cNvPr id="1091" name="Google Shape;1091;p55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5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5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5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5" name="Google Shape;1095;p55"/>
          <p:cNvSpPr txBox="1">
            <a:spLocks noGrp="1"/>
          </p:cNvSpPr>
          <p:nvPr>
            <p:ph type="title"/>
          </p:nvPr>
        </p:nvSpPr>
        <p:spPr>
          <a:xfrm>
            <a:off x="715100" y="443941"/>
            <a:ext cx="72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grpSp>
        <p:nvGrpSpPr>
          <p:cNvPr id="1096" name="Google Shape;1096;p55"/>
          <p:cNvGrpSpPr/>
          <p:nvPr/>
        </p:nvGrpSpPr>
        <p:grpSpPr>
          <a:xfrm>
            <a:off x="2986925" y="4608500"/>
            <a:ext cx="264675" cy="222000"/>
            <a:chOff x="1858425" y="4612725"/>
            <a:chExt cx="264675" cy="222000"/>
          </a:xfrm>
        </p:grpSpPr>
        <p:cxnSp>
          <p:nvCxnSpPr>
            <p:cNvPr id="1097" name="Google Shape;1097;p55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8" name="Google Shape;1098;p55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9" name="Google Shape;1099;p55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0" name="Google Shape;1100;p55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_1_2_1">
    <p:bg>
      <p:bgPr>
        <a:solidFill>
          <a:schemeClr val="dk1"/>
        </a:solidFill>
        <a:effectLst/>
      </p:bgPr>
    </p:bg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56"/>
          <p:cNvSpPr/>
          <p:nvPr/>
        </p:nvSpPr>
        <p:spPr>
          <a:xfrm rot="67" flipH="1">
            <a:off x="-5941624" y="1672709"/>
            <a:ext cx="11932278" cy="605904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56"/>
          <p:cNvSpPr/>
          <p:nvPr/>
        </p:nvSpPr>
        <p:spPr>
          <a:xfrm rot="-8674203">
            <a:off x="-1518991" y="-5974516"/>
            <a:ext cx="14095423" cy="762312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56"/>
          <p:cNvSpPr/>
          <p:nvPr/>
        </p:nvSpPr>
        <p:spPr>
          <a:xfrm>
            <a:off x="5003100" y="404450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05" name="Google Shape;1105;p56"/>
          <p:cNvSpPr txBox="1">
            <a:spLocks noGrp="1"/>
          </p:cNvSpPr>
          <p:nvPr>
            <p:ph type="title"/>
          </p:nvPr>
        </p:nvSpPr>
        <p:spPr>
          <a:xfrm>
            <a:off x="715100" y="443941"/>
            <a:ext cx="72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grpSp>
        <p:nvGrpSpPr>
          <p:cNvPr id="1106" name="Google Shape;1106;p56"/>
          <p:cNvGrpSpPr/>
          <p:nvPr/>
        </p:nvGrpSpPr>
        <p:grpSpPr>
          <a:xfrm rot="5400000">
            <a:off x="8207432" y="4463684"/>
            <a:ext cx="442959" cy="147424"/>
            <a:chOff x="7749438" y="2914107"/>
            <a:chExt cx="268818" cy="89462"/>
          </a:xfrm>
        </p:grpSpPr>
        <p:sp>
          <p:nvSpPr>
            <p:cNvPr id="1107" name="Google Shape;1107;p56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6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6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6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rgbClr val="191919"/>
        </a:solidFill>
        <a:effectLst/>
      </p:bgPr>
    </p:bg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57"/>
          <p:cNvSpPr txBox="1">
            <a:spLocks noGrp="1"/>
          </p:cNvSpPr>
          <p:nvPr>
            <p:ph type="title"/>
          </p:nvPr>
        </p:nvSpPr>
        <p:spPr>
          <a:xfrm>
            <a:off x="715100" y="222215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13" name="Google Shape;1113;p57"/>
          <p:cNvSpPr txBox="1">
            <a:spLocks noGrp="1"/>
          </p:cNvSpPr>
          <p:nvPr>
            <p:ph type="subTitle" idx="1"/>
          </p:nvPr>
        </p:nvSpPr>
        <p:spPr>
          <a:xfrm>
            <a:off x="715100" y="610625"/>
            <a:ext cx="58026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14" name="Google Shape;1114;p57"/>
          <p:cNvSpPr/>
          <p:nvPr/>
        </p:nvSpPr>
        <p:spPr>
          <a:xfrm rot="1001164">
            <a:off x="-2351157" y="1410668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5" name="Google Shape;1115;p57"/>
          <p:cNvGrpSpPr/>
          <p:nvPr/>
        </p:nvGrpSpPr>
        <p:grpSpPr>
          <a:xfrm>
            <a:off x="3784945" y="3535984"/>
            <a:ext cx="442959" cy="147424"/>
            <a:chOff x="7749438" y="2914107"/>
            <a:chExt cx="268818" cy="89462"/>
          </a:xfrm>
        </p:grpSpPr>
        <p:sp>
          <p:nvSpPr>
            <p:cNvPr id="1116" name="Google Shape;1116;p57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7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7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7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57"/>
          <p:cNvGrpSpPr/>
          <p:nvPr/>
        </p:nvGrpSpPr>
        <p:grpSpPr>
          <a:xfrm>
            <a:off x="8428900" y="313000"/>
            <a:ext cx="264675" cy="222000"/>
            <a:chOff x="1858425" y="4612725"/>
            <a:chExt cx="264675" cy="222000"/>
          </a:xfrm>
        </p:grpSpPr>
        <p:cxnSp>
          <p:nvCxnSpPr>
            <p:cNvPr id="1121" name="Google Shape;1121;p57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2" name="Google Shape;1122;p57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3" name="Google Shape;1123;p57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4" name="Google Shape;1124;p57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APTION_ONLY_2">
    <p:bg>
      <p:bgPr>
        <a:solidFill>
          <a:srgbClr val="191919"/>
        </a:solidFill>
        <a:effectLst/>
      </p:bgPr>
    </p:bg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58"/>
          <p:cNvSpPr txBox="1">
            <a:spLocks noGrp="1"/>
          </p:cNvSpPr>
          <p:nvPr>
            <p:ph type="title"/>
          </p:nvPr>
        </p:nvSpPr>
        <p:spPr>
          <a:xfrm>
            <a:off x="715100" y="2106863"/>
            <a:ext cx="3885600" cy="723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27" name="Google Shape;1127;p58"/>
          <p:cNvSpPr/>
          <p:nvPr/>
        </p:nvSpPr>
        <p:spPr>
          <a:xfrm rot="-180173">
            <a:off x="1147796" y="2108809"/>
            <a:ext cx="11932030" cy="605891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58"/>
          <p:cNvSpPr/>
          <p:nvPr/>
        </p:nvSpPr>
        <p:spPr>
          <a:xfrm rot="-9754832">
            <a:off x="-1634353" y="-3097560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58"/>
          <p:cNvSpPr txBox="1">
            <a:spLocks noGrp="1"/>
          </p:cNvSpPr>
          <p:nvPr>
            <p:ph type="subTitle" idx="1"/>
          </p:nvPr>
        </p:nvSpPr>
        <p:spPr>
          <a:xfrm>
            <a:off x="715100" y="2880350"/>
            <a:ext cx="38856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30" name="Google Shape;1130;p58"/>
          <p:cNvGrpSpPr/>
          <p:nvPr/>
        </p:nvGrpSpPr>
        <p:grpSpPr>
          <a:xfrm rot="10390200" flipH="1">
            <a:off x="2975698" y="1053563"/>
            <a:ext cx="382628" cy="285530"/>
            <a:chOff x="8730655" y="2307484"/>
            <a:chExt cx="275279" cy="205420"/>
          </a:xfrm>
        </p:grpSpPr>
        <p:sp>
          <p:nvSpPr>
            <p:cNvPr id="1131" name="Google Shape;1131;p58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8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58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1134" name="Google Shape;1134;p58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5" name="Google Shape;1135;p58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6" name="Google Shape;1136;p58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7" name="Google Shape;1137;p58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APTION_ONLY_2_1">
    <p:bg>
      <p:bgPr>
        <a:solidFill>
          <a:srgbClr val="191919"/>
        </a:solidFill>
        <a:effectLst/>
      </p:bgPr>
    </p:bg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59"/>
          <p:cNvSpPr txBox="1">
            <a:spLocks noGrp="1"/>
          </p:cNvSpPr>
          <p:nvPr>
            <p:ph type="title"/>
          </p:nvPr>
        </p:nvSpPr>
        <p:spPr>
          <a:xfrm>
            <a:off x="4503425" y="1820313"/>
            <a:ext cx="3885600" cy="723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40" name="Google Shape;1140;p59"/>
          <p:cNvSpPr/>
          <p:nvPr/>
        </p:nvSpPr>
        <p:spPr>
          <a:xfrm rot="180173" flipH="1">
            <a:off x="-3446676" y="2116534"/>
            <a:ext cx="11932030" cy="605891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59"/>
          <p:cNvSpPr/>
          <p:nvPr/>
        </p:nvSpPr>
        <p:spPr>
          <a:xfrm rot="9754832" flipH="1">
            <a:off x="-664777" y="-3089835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59"/>
          <p:cNvSpPr txBox="1">
            <a:spLocks noGrp="1"/>
          </p:cNvSpPr>
          <p:nvPr>
            <p:ph type="subTitle" idx="1"/>
          </p:nvPr>
        </p:nvSpPr>
        <p:spPr>
          <a:xfrm>
            <a:off x="4120925" y="2585450"/>
            <a:ext cx="42681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3" name="Google Shape;1143;p59"/>
          <p:cNvSpPr/>
          <p:nvPr/>
        </p:nvSpPr>
        <p:spPr>
          <a:xfrm>
            <a:off x="4459250" y="1419125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1144" name="Google Shape;1144;p59"/>
          <p:cNvGrpSpPr/>
          <p:nvPr/>
        </p:nvGrpSpPr>
        <p:grpSpPr>
          <a:xfrm>
            <a:off x="8428900" y="4616225"/>
            <a:ext cx="264675" cy="222000"/>
            <a:chOff x="1858425" y="4612725"/>
            <a:chExt cx="264675" cy="222000"/>
          </a:xfrm>
        </p:grpSpPr>
        <p:cxnSp>
          <p:nvCxnSpPr>
            <p:cNvPr id="1145" name="Google Shape;1145;p59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6" name="Google Shape;1146;p59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7" name="Google Shape;1147;p59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8" name="Google Shape;1148;p59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ONLY_3_1_2_1_1">
    <p:bg>
      <p:bgPr>
        <a:solidFill>
          <a:schemeClr val="dk1"/>
        </a:solidFill>
        <a:effectLst/>
      </p:bgPr>
    </p:bg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60"/>
          <p:cNvSpPr txBox="1">
            <a:spLocks noGrp="1"/>
          </p:cNvSpPr>
          <p:nvPr>
            <p:ph type="title"/>
          </p:nvPr>
        </p:nvSpPr>
        <p:spPr>
          <a:xfrm>
            <a:off x="1146200" y="1975386"/>
            <a:ext cx="34206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16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1151" name="Google Shape;1151;p60"/>
          <p:cNvSpPr/>
          <p:nvPr/>
        </p:nvSpPr>
        <p:spPr>
          <a:xfrm rot="-67">
            <a:off x="814554" y="1346934"/>
            <a:ext cx="11932278" cy="605904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60"/>
          <p:cNvSpPr/>
          <p:nvPr/>
        </p:nvSpPr>
        <p:spPr>
          <a:xfrm rot="8674203" flipH="1">
            <a:off x="-5097450" y="-5256316"/>
            <a:ext cx="14095423" cy="762312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60"/>
          <p:cNvSpPr/>
          <p:nvPr/>
        </p:nvSpPr>
        <p:spPr>
          <a:xfrm>
            <a:off x="7576525" y="2164925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154" name="Google Shape;1154;p60"/>
          <p:cNvSpPr txBox="1">
            <a:spLocks noGrp="1"/>
          </p:cNvSpPr>
          <p:nvPr>
            <p:ph type="title" idx="2"/>
          </p:nvPr>
        </p:nvSpPr>
        <p:spPr>
          <a:xfrm>
            <a:off x="715100" y="443941"/>
            <a:ext cx="72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grpSp>
        <p:nvGrpSpPr>
          <p:cNvPr id="1155" name="Google Shape;1155;p60"/>
          <p:cNvGrpSpPr/>
          <p:nvPr/>
        </p:nvGrpSpPr>
        <p:grpSpPr>
          <a:xfrm rot="5400000">
            <a:off x="493620" y="4534784"/>
            <a:ext cx="442959" cy="147424"/>
            <a:chOff x="7749438" y="2914107"/>
            <a:chExt cx="268818" cy="89462"/>
          </a:xfrm>
        </p:grpSpPr>
        <p:sp>
          <p:nvSpPr>
            <p:cNvPr id="1156" name="Google Shape;1156;p60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60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60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0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ONLY_3_1_2_1_1_1">
    <p:bg>
      <p:bgPr>
        <a:solidFill>
          <a:schemeClr val="dk1"/>
        </a:solidFill>
        <a:effectLst/>
      </p:bgPr>
    </p:bg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61"/>
          <p:cNvSpPr txBox="1">
            <a:spLocks noGrp="1"/>
          </p:cNvSpPr>
          <p:nvPr>
            <p:ph type="title"/>
          </p:nvPr>
        </p:nvSpPr>
        <p:spPr>
          <a:xfrm>
            <a:off x="4690900" y="1997023"/>
            <a:ext cx="34206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16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1162" name="Google Shape;1162;p61"/>
          <p:cNvSpPr/>
          <p:nvPr/>
        </p:nvSpPr>
        <p:spPr>
          <a:xfrm rot="67" flipH="1">
            <a:off x="-5251037" y="1775034"/>
            <a:ext cx="11932278" cy="605904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Google Shape;1163;p61"/>
          <p:cNvSpPr/>
          <p:nvPr/>
        </p:nvSpPr>
        <p:spPr>
          <a:xfrm rot="-8674203">
            <a:off x="-1259841" y="-5367391"/>
            <a:ext cx="14095423" cy="762312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61"/>
          <p:cNvSpPr txBox="1">
            <a:spLocks noGrp="1"/>
          </p:cNvSpPr>
          <p:nvPr>
            <p:ph type="title" idx="2"/>
          </p:nvPr>
        </p:nvSpPr>
        <p:spPr>
          <a:xfrm>
            <a:off x="715100" y="443941"/>
            <a:ext cx="72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grpSp>
        <p:nvGrpSpPr>
          <p:cNvPr id="1165" name="Google Shape;1165;p61"/>
          <p:cNvGrpSpPr/>
          <p:nvPr/>
        </p:nvGrpSpPr>
        <p:grpSpPr>
          <a:xfrm rot="-10390200">
            <a:off x="8486723" y="4465738"/>
            <a:ext cx="382628" cy="285530"/>
            <a:chOff x="8730655" y="2307484"/>
            <a:chExt cx="275279" cy="205420"/>
          </a:xfrm>
        </p:grpSpPr>
        <p:sp>
          <p:nvSpPr>
            <p:cNvPr id="1166" name="Google Shape;1166;p61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61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" name="Google Shape;1168;p61"/>
          <p:cNvGrpSpPr/>
          <p:nvPr/>
        </p:nvGrpSpPr>
        <p:grpSpPr>
          <a:xfrm>
            <a:off x="450425" y="3748475"/>
            <a:ext cx="264675" cy="222000"/>
            <a:chOff x="1858425" y="4612725"/>
            <a:chExt cx="264675" cy="222000"/>
          </a:xfrm>
        </p:grpSpPr>
        <p:cxnSp>
          <p:nvCxnSpPr>
            <p:cNvPr id="1169" name="Google Shape;1169;p61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0" name="Google Shape;1170;p61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1" name="Google Shape;1171;p61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2" name="Google Shape;1172;p61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_1">
    <p:bg>
      <p:bgPr>
        <a:solidFill>
          <a:srgbClr val="191919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 txBox="1">
            <a:spLocks noGrp="1"/>
          </p:cNvSpPr>
          <p:nvPr>
            <p:ph type="title"/>
          </p:nvPr>
        </p:nvSpPr>
        <p:spPr>
          <a:xfrm>
            <a:off x="715100" y="1852650"/>
            <a:ext cx="4099800" cy="63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subTitle" idx="1"/>
          </p:nvPr>
        </p:nvSpPr>
        <p:spPr>
          <a:xfrm>
            <a:off x="715100" y="2551725"/>
            <a:ext cx="40998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7"/>
          <p:cNvSpPr/>
          <p:nvPr/>
        </p:nvSpPr>
        <p:spPr>
          <a:xfrm rot="-3327390" flipH="1">
            <a:off x="1735445" y="2035593"/>
            <a:ext cx="11729568" cy="8539300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7"/>
          <p:cNvSpPr/>
          <p:nvPr/>
        </p:nvSpPr>
        <p:spPr>
          <a:xfrm rot="-3327401" flipH="1">
            <a:off x="2308964" y="-1452835"/>
            <a:ext cx="14243270" cy="9420029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"/>
          <p:cNvSpPr/>
          <p:nvPr/>
        </p:nvSpPr>
        <p:spPr>
          <a:xfrm rot="-4407602" flipH="1">
            <a:off x="4364186" y="958635"/>
            <a:ext cx="13573461" cy="928684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7"/>
          <p:cNvGrpSpPr/>
          <p:nvPr/>
        </p:nvGrpSpPr>
        <p:grpSpPr>
          <a:xfrm>
            <a:off x="715101" y="534999"/>
            <a:ext cx="1608509" cy="174242"/>
            <a:chOff x="7696550" y="850149"/>
            <a:chExt cx="1671873" cy="181125"/>
          </a:xfrm>
        </p:grpSpPr>
        <p:sp>
          <p:nvSpPr>
            <p:cNvPr id="127" name="Google Shape;127;p7"/>
            <p:cNvSpPr/>
            <p:nvPr/>
          </p:nvSpPr>
          <p:spPr>
            <a:xfrm>
              <a:off x="769655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7811023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7925280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803975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8154227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8268484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8382741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8497215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8611472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8725729" y="850149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8840418" y="850149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8954459" y="850149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8049924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8164181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8278655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8392912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8507169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8621642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8736116" y="979338"/>
              <a:ext cx="60374" cy="51936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8850373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8964846" y="979338"/>
              <a:ext cx="60590" cy="51936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9079103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9193360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9307617" y="979338"/>
              <a:ext cx="60806" cy="51936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7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152" name="Google Shape;152;p7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3" name="Google Shape;153;p7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4" name="Google Shape;154;p7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" name="Google Shape;155;p7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748">
          <p15:clr>
            <a:srgbClr val="FA7B17"/>
          </p15:clr>
        </p15:guide>
        <p15:guide id="2" pos="2206">
          <p15:clr>
            <a:srgbClr val="FA7B17"/>
          </p15:clr>
        </p15:guide>
        <p15:guide id="3" pos="1765">
          <p15:clr>
            <a:srgbClr val="FA7B17"/>
          </p15:clr>
        </p15:guide>
        <p15:guide id="4" orient="horz" pos="1250">
          <p15:clr>
            <a:srgbClr val="FA7B17"/>
          </p15:clr>
        </p15:guide>
        <p15:guide id="5">
          <p15:clr>
            <a:srgbClr val="FA7B17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BLANK_1_1_1_1_3_1">
    <p:bg>
      <p:bgPr>
        <a:solidFill>
          <a:schemeClr val="dk1"/>
        </a:solidFill>
        <a:effectLst/>
      </p:bgPr>
    </p:bg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62"/>
          <p:cNvSpPr txBox="1">
            <a:spLocks noGrp="1"/>
          </p:cNvSpPr>
          <p:nvPr>
            <p:ph type="subTitle" idx="1"/>
          </p:nvPr>
        </p:nvSpPr>
        <p:spPr>
          <a:xfrm>
            <a:off x="3969520" y="1529770"/>
            <a:ext cx="2986500" cy="7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75" name="Google Shape;1175;p62"/>
          <p:cNvSpPr txBox="1">
            <a:spLocks noGrp="1"/>
          </p:cNvSpPr>
          <p:nvPr>
            <p:ph type="subTitle" idx="2"/>
          </p:nvPr>
        </p:nvSpPr>
        <p:spPr>
          <a:xfrm>
            <a:off x="3961433" y="2316223"/>
            <a:ext cx="2986500" cy="42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176" name="Google Shape;1176;p62"/>
          <p:cNvSpPr txBox="1">
            <a:spLocks noGrp="1"/>
          </p:cNvSpPr>
          <p:nvPr>
            <p:ph type="subTitle" idx="3"/>
          </p:nvPr>
        </p:nvSpPr>
        <p:spPr>
          <a:xfrm>
            <a:off x="4974876" y="3256996"/>
            <a:ext cx="2986500" cy="7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77" name="Google Shape;1177;p62"/>
          <p:cNvSpPr txBox="1">
            <a:spLocks noGrp="1"/>
          </p:cNvSpPr>
          <p:nvPr>
            <p:ph type="subTitle" idx="4"/>
          </p:nvPr>
        </p:nvSpPr>
        <p:spPr>
          <a:xfrm>
            <a:off x="4974876" y="4042651"/>
            <a:ext cx="2986500" cy="37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 sz="1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178" name="Google Shape;1178;p62"/>
          <p:cNvSpPr txBox="1">
            <a:spLocks noGrp="1"/>
          </p:cNvSpPr>
          <p:nvPr>
            <p:ph type="title"/>
          </p:nvPr>
        </p:nvSpPr>
        <p:spPr>
          <a:xfrm>
            <a:off x="720000" y="4416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79" name="Google Shape;1179;p62"/>
          <p:cNvSpPr/>
          <p:nvPr/>
        </p:nvSpPr>
        <p:spPr>
          <a:xfrm rot="-8856235" flipH="1">
            <a:off x="4501342" y="-1902339"/>
            <a:ext cx="11932415" cy="605899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62"/>
          <p:cNvSpPr/>
          <p:nvPr/>
        </p:nvSpPr>
        <p:spPr>
          <a:xfrm rot="1943765" flipH="1">
            <a:off x="-4928408" y="2098161"/>
            <a:ext cx="11932415" cy="605899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1" name="Google Shape;1181;p62"/>
          <p:cNvGrpSpPr/>
          <p:nvPr/>
        </p:nvGrpSpPr>
        <p:grpSpPr>
          <a:xfrm>
            <a:off x="1242170" y="3611309"/>
            <a:ext cx="442959" cy="147424"/>
            <a:chOff x="7749438" y="2914107"/>
            <a:chExt cx="268818" cy="89462"/>
          </a:xfrm>
        </p:grpSpPr>
        <p:sp>
          <p:nvSpPr>
            <p:cNvPr id="1182" name="Google Shape;1182;p62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2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2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2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" name="Google Shape;1186;p62"/>
          <p:cNvGrpSpPr/>
          <p:nvPr/>
        </p:nvGrpSpPr>
        <p:grpSpPr>
          <a:xfrm>
            <a:off x="8424000" y="966200"/>
            <a:ext cx="264675" cy="222000"/>
            <a:chOff x="1858425" y="4612725"/>
            <a:chExt cx="264675" cy="222000"/>
          </a:xfrm>
        </p:grpSpPr>
        <p:cxnSp>
          <p:nvCxnSpPr>
            <p:cNvPr id="1187" name="Google Shape;1187;p62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8" name="Google Shape;1188;p62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9" name="Google Shape;1189;p62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0" name="Google Shape;1190;p62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BLANK_1_1_1_1_1_2_1">
    <p:bg>
      <p:bgPr>
        <a:solidFill>
          <a:schemeClr val="dk1"/>
        </a:solidFill>
        <a:effectLst/>
      </p:bgPr>
    </p:bg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63"/>
          <p:cNvSpPr txBox="1">
            <a:spLocks noGrp="1"/>
          </p:cNvSpPr>
          <p:nvPr>
            <p:ph type="title"/>
          </p:nvPr>
        </p:nvSpPr>
        <p:spPr>
          <a:xfrm>
            <a:off x="922200" y="432516"/>
            <a:ext cx="7315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93" name="Google Shape;1193;p63"/>
          <p:cNvSpPr txBox="1">
            <a:spLocks noGrp="1"/>
          </p:cNvSpPr>
          <p:nvPr>
            <p:ph type="subTitle" idx="1"/>
          </p:nvPr>
        </p:nvSpPr>
        <p:spPr>
          <a:xfrm>
            <a:off x="6262959" y="2002664"/>
            <a:ext cx="2116200" cy="12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94" name="Google Shape;1194;p63"/>
          <p:cNvSpPr txBox="1">
            <a:spLocks noGrp="1"/>
          </p:cNvSpPr>
          <p:nvPr>
            <p:ph type="subTitle" idx="2"/>
          </p:nvPr>
        </p:nvSpPr>
        <p:spPr>
          <a:xfrm>
            <a:off x="1051011" y="1627483"/>
            <a:ext cx="18288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195" name="Google Shape;1195;p63"/>
          <p:cNvSpPr txBox="1">
            <a:spLocks noGrp="1"/>
          </p:cNvSpPr>
          <p:nvPr>
            <p:ph type="subTitle" idx="3"/>
          </p:nvPr>
        </p:nvSpPr>
        <p:spPr>
          <a:xfrm>
            <a:off x="764826" y="2003968"/>
            <a:ext cx="2116200" cy="12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96" name="Google Shape;1196;p63"/>
          <p:cNvSpPr txBox="1">
            <a:spLocks noGrp="1"/>
          </p:cNvSpPr>
          <p:nvPr>
            <p:ph type="subTitle" idx="4"/>
          </p:nvPr>
        </p:nvSpPr>
        <p:spPr>
          <a:xfrm>
            <a:off x="6272063" y="1627467"/>
            <a:ext cx="18288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ExtraBold"/>
              <a:buNone/>
              <a:defRPr sz="1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197" name="Google Shape;1197;p63"/>
          <p:cNvSpPr/>
          <p:nvPr/>
        </p:nvSpPr>
        <p:spPr>
          <a:xfrm rot="-828697" flipH="1">
            <a:off x="-1670840" y="2317929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63"/>
          <p:cNvSpPr/>
          <p:nvPr/>
        </p:nvSpPr>
        <p:spPr>
          <a:xfrm>
            <a:off x="8152900" y="564500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1199" name="Google Shape;1199;p63"/>
          <p:cNvGrpSpPr/>
          <p:nvPr/>
        </p:nvGrpSpPr>
        <p:grpSpPr>
          <a:xfrm rot="5400000">
            <a:off x="248082" y="1365934"/>
            <a:ext cx="442959" cy="147424"/>
            <a:chOff x="7749438" y="2914107"/>
            <a:chExt cx="268818" cy="89462"/>
          </a:xfrm>
        </p:grpSpPr>
        <p:sp>
          <p:nvSpPr>
            <p:cNvPr id="1200" name="Google Shape;1200;p63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3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3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3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ONLY_2_1_1">
    <p:bg>
      <p:bgPr>
        <a:solidFill>
          <a:srgbClr val="191919"/>
        </a:solidFill>
        <a:effectLst/>
      </p:bgPr>
    </p:bg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64"/>
          <p:cNvSpPr txBox="1">
            <a:spLocks noGrp="1"/>
          </p:cNvSpPr>
          <p:nvPr>
            <p:ph type="title"/>
          </p:nvPr>
        </p:nvSpPr>
        <p:spPr>
          <a:xfrm>
            <a:off x="715100" y="448650"/>
            <a:ext cx="6545100" cy="7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>
            <a:endParaRPr/>
          </a:p>
        </p:txBody>
      </p:sp>
      <p:sp>
        <p:nvSpPr>
          <p:cNvPr id="1206" name="Google Shape;1206;p64"/>
          <p:cNvSpPr txBox="1">
            <a:spLocks noGrp="1"/>
          </p:cNvSpPr>
          <p:nvPr>
            <p:ph type="subTitle" idx="1"/>
          </p:nvPr>
        </p:nvSpPr>
        <p:spPr>
          <a:xfrm>
            <a:off x="976446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07" name="Google Shape;1207;p64"/>
          <p:cNvSpPr txBox="1">
            <a:spLocks noGrp="1"/>
          </p:cNvSpPr>
          <p:nvPr>
            <p:ph type="subTitle" idx="2"/>
          </p:nvPr>
        </p:nvSpPr>
        <p:spPr>
          <a:xfrm>
            <a:off x="3403000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08" name="Google Shape;1208;p64"/>
          <p:cNvSpPr txBox="1">
            <a:spLocks noGrp="1"/>
          </p:cNvSpPr>
          <p:nvPr>
            <p:ph type="subTitle" idx="3"/>
          </p:nvPr>
        </p:nvSpPr>
        <p:spPr>
          <a:xfrm>
            <a:off x="5880249" y="3010650"/>
            <a:ext cx="2346600" cy="4617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09" name="Google Shape;1209;p64"/>
          <p:cNvSpPr txBox="1">
            <a:spLocks noGrp="1"/>
          </p:cNvSpPr>
          <p:nvPr>
            <p:ph type="subTitle" idx="4"/>
          </p:nvPr>
        </p:nvSpPr>
        <p:spPr>
          <a:xfrm>
            <a:off x="976446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0" name="Google Shape;1210;p64"/>
          <p:cNvSpPr txBox="1">
            <a:spLocks noGrp="1"/>
          </p:cNvSpPr>
          <p:nvPr>
            <p:ph type="subTitle" idx="5"/>
          </p:nvPr>
        </p:nvSpPr>
        <p:spPr>
          <a:xfrm>
            <a:off x="3403004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1" name="Google Shape;1211;p64"/>
          <p:cNvSpPr txBox="1">
            <a:spLocks noGrp="1"/>
          </p:cNvSpPr>
          <p:nvPr>
            <p:ph type="subTitle" idx="6"/>
          </p:nvPr>
        </p:nvSpPr>
        <p:spPr>
          <a:xfrm>
            <a:off x="5880249" y="3384149"/>
            <a:ext cx="2346600" cy="61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2" name="Google Shape;1212;p64"/>
          <p:cNvSpPr/>
          <p:nvPr/>
        </p:nvSpPr>
        <p:spPr>
          <a:xfrm>
            <a:off x="154176" y="2007275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64"/>
          <p:cNvSpPr/>
          <p:nvPr/>
        </p:nvSpPr>
        <p:spPr>
          <a:xfrm>
            <a:off x="-35349" y="2365300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4" name="Google Shape;1214;p64"/>
          <p:cNvGrpSpPr/>
          <p:nvPr/>
        </p:nvGrpSpPr>
        <p:grpSpPr>
          <a:xfrm rot="2700000">
            <a:off x="7726729" y="89619"/>
            <a:ext cx="1300150" cy="1298472"/>
            <a:chOff x="344100" y="1296850"/>
            <a:chExt cx="642225" cy="641396"/>
          </a:xfrm>
        </p:grpSpPr>
        <p:sp>
          <p:nvSpPr>
            <p:cNvPr id="1215" name="Google Shape;1215;p64"/>
            <p:cNvSpPr/>
            <p:nvPr/>
          </p:nvSpPr>
          <p:spPr>
            <a:xfrm>
              <a:off x="639236" y="1296850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4"/>
            <p:cNvSpPr/>
            <p:nvPr/>
          </p:nvSpPr>
          <p:spPr>
            <a:xfrm>
              <a:off x="704453" y="1362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30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4"/>
            <p:cNvSpPr/>
            <p:nvPr/>
          </p:nvSpPr>
          <p:spPr>
            <a:xfrm>
              <a:off x="769671" y="142728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2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4"/>
            <p:cNvSpPr/>
            <p:nvPr/>
          </p:nvSpPr>
          <p:spPr>
            <a:xfrm>
              <a:off x="834888" y="1492502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4"/>
            <p:cNvSpPr/>
            <p:nvPr/>
          </p:nvSpPr>
          <p:spPr>
            <a:xfrm>
              <a:off x="900105" y="1557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1" y="95"/>
                    <a:pt x="151" y="50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4"/>
            <p:cNvSpPr/>
            <p:nvPr/>
          </p:nvSpPr>
          <p:spPr>
            <a:xfrm>
              <a:off x="965323" y="1622937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1" y="96"/>
                    <a:pt x="151" y="50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4"/>
            <p:cNvSpPr/>
            <p:nvPr/>
          </p:nvSpPr>
          <p:spPr>
            <a:xfrm>
              <a:off x="580237" y="1355850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4"/>
            <p:cNvSpPr/>
            <p:nvPr/>
          </p:nvSpPr>
          <p:spPr>
            <a:xfrm>
              <a:off x="645454" y="1421067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0"/>
                  </a:moveTo>
                  <a:cubicBezTo>
                    <a:pt x="33" y="0"/>
                    <a:pt x="1" y="33"/>
                    <a:pt x="1" y="73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2" y="145"/>
                    <a:pt x="145" y="113"/>
                    <a:pt x="145" y="73"/>
                  </a:cubicBezTo>
                  <a:cubicBezTo>
                    <a:pt x="145" y="33"/>
                    <a:pt x="112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4"/>
            <p:cNvSpPr/>
            <p:nvPr/>
          </p:nvSpPr>
          <p:spPr>
            <a:xfrm>
              <a:off x="710533" y="1486284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4"/>
            <p:cNvSpPr/>
            <p:nvPr/>
          </p:nvSpPr>
          <p:spPr>
            <a:xfrm>
              <a:off x="775750" y="1551502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4" y="1"/>
                  </a:moveTo>
                  <a:cubicBezTo>
                    <a:pt x="33" y="1"/>
                    <a:pt x="1" y="33"/>
                    <a:pt x="1" y="74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4"/>
            <p:cNvSpPr/>
            <p:nvPr/>
          </p:nvSpPr>
          <p:spPr>
            <a:xfrm>
              <a:off x="840968" y="1616857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4" y="144"/>
                  </a:cubicBezTo>
                  <a:cubicBezTo>
                    <a:pt x="92" y="144"/>
                    <a:pt x="110" y="138"/>
                    <a:pt x="125" y="123"/>
                  </a:cubicBezTo>
                  <a:cubicBezTo>
                    <a:pt x="153" y="95"/>
                    <a:pt x="153" y="49"/>
                    <a:pt x="125" y="21"/>
                  </a:cubicBezTo>
                  <a:cubicBezTo>
                    <a:pt x="110" y="7"/>
                    <a:pt x="92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4"/>
            <p:cNvSpPr/>
            <p:nvPr/>
          </p:nvSpPr>
          <p:spPr>
            <a:xfrm>
              <a:off x="906185" y="168207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0"/>
                  </a:moveTo>
                  <a:cubicBezTo>
                    <a:pt x="36" y="0"/>
                    <a:pt x="1" y="29"/>
                    <a:pt x="1" y="72"/>
                  </a:cubicBezTo>
                  <a:cubicBezTo>
                    <a:pt x="1" y="115"/>
                    <a:pt x="37" y="144"/>
                    <a:pt x="74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4"/>
            <p:cNvSpPr/>
            <p:nvPr/>
          </p:nvSpPr>
          <p:spPr>
            <a:xfrm>
              <a:off x="521099" y="141484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2" y="146"/>
                    <a:pt x="110" y="139"/>
                    <a:pt x="125" y="124"/>
                  </a:cubicBezTo>
                  <a:cubicBezTo>
                    <a:pt x="152" y="97"/>
                    <a:pt x="152" y="50"/>
                    <a:pt x="125" y="23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4"/>
            <p:cNvSpPr/>
            <p:nvPr/>
          </p:nvSpPr>
          <p:spPr>
            <a:xfrm>
              <a:off x="586316" y="1480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4"/>
            <p:cNvSpPr/>
            <p:nvPr/>
          </p:nvSpPr>
          <p:spPr>
            <a:xfrm>
              <a:off x="651533" y="1545284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4"/>
            <p:cNvSpPr/>
            <p:nvPr/>
          </p:nvSpPr>
          <p:spPr>
            <a:xfrm>
              <a:off x="716751" y="1610501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1"/>
                  </a:moveTo>
                  <a:cubicBezTo>
                    <a:pt x="37" y="1"/>
                    <a:pt x="1" y="30"/>
                    <a:pt x="1" y="73"/>
                  </a:cubicBezTo>
                  <a:cubicBezTo>
                    <a:pt x="1" y="117"/>
                    <a:pt x="37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4"/>
            <p:cNvSpPr/>
            <p:nvPr/>
          </p:nvSpPr>
          <p:spPr>
            <a:xfrm>
              <a:off x="782106" y="1675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4"/>
            <p:cNvSpPr/>
            <p:nvPr/>
          </p:nvSpPr>
          <p:spPr>
            <a:xfrm>
              <a:off x="847324" y="174093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4"/>
            <p:cNvSpPr/>
            <p:nvPr/>
          </p:nvSpPr>
          <p:spPr>
            <a:xfrm>
              <a:off x="462099" y="147398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0"/>
                  </a:moveTo>
                  <a:cubicBezTo>
                    <a:pt x="37" y="0"/>
                    <a:pt x="1" y="29"/>
                    <a:pt x="1" y="73"/>
                  </a:cubicBezTo>
                  <a:cubicBezTo>
                    <a:pt x="1" y="116"/>
                    <a:pt x="37" y="145"/>
                    <a:pt x="74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4"/>
            <p:cNvSpPr/>
            <p:nvPr/>
          </p:nvSpPr>
          <p:spPr>
            <a:xfrm>
              <a:off x="527455" y="1539204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0" y="144"/>
                    <a:pt x="108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8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4"/>
            <p:cNvSpPr/>
            <p:nvPr/>
          </p:nvSpPr>
          <p:spPr>
            <a:xfrm>
              <a:off x="592672" y="1604422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4"/>
            <p:cNvSpPr/>
            <p:nvPr/>
          </p:nvSpPr>
          <p:spPr>
            <a:xfrm>
              <a:off x="657889" y="1669501"/>
              <a:ext cx="20864" cy="20173"/>
            </a:xfrm>
            <a:custGeom>
              <a:avLst/>
              <a:gdLst/>
              <a:ahLst/>
              <a:cxnLst/>
              <a:rect l="l" t="t" r="r" b="b"/>
              <a:pathLst>
                <a:path w="151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1" y="96"/>
                    <a:pt x="151" y="50"/>
                    <a:pt x="123" y="23"/>
                  </a:cubicBezTo>
                  <a:cubicBezTo>
                    <a:pt x="109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4"/>
            <p:cNvSpPr/>
            <p:nvPr/>
          </p:nvSpPr>
          <p:spPr>
            <a:xfrm>
              <a:off x="722969" y="1734718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2" y="97"/>
                    <a:pt x="152" y="50"/>
                    <a:pt x="123" y="23"/>
                  </a:cubicBezTo>
                  <a:cubicBezTo>
                    <a:pt x="108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4"/>
            <p:cNvSpPr/>
            <p:nvPr/>
          </p:nvSpPr>
          <p:spPr>
            <a:xfrm>
              <a:off x="788186" y="179993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10" y="139"/>
                    <a:pt x="125" y="125"/>
                  </a:cubicBezTo>
                  <a:cubicBezTo>
                    <a:pt x="152" y="96"/>
                    <a:pt x="152" y="50"/>
                    <a:pt x="125" y="22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4"/>
            <p:cNvSpPr/>
            <p:nvPr/>
          </p:nvSpPr>
          <p:spPr>
            <a:xfrm>
              <a:off x="403238" y="1532848"/>
              <a:ext cx="20864" cy="20311"/>
            </a:xfrm>
            <a:custGeom>
              <a:avLst/>
              <a:gdLst/>
              <a:ahLst/>
              <a:cxnLst/>
              <a:rect l="l" t="t" r="r" b="b"/>
              <a:pathLst>
                <a:path w="151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1" y="96"/>
                    <a:pt x="151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4"/>
            <p:cNvSpPr/>
            <p:nvPr/>
          </p:nvSpPr>
          <p:spPr>
            <a:xfrm>
              <a:off x="468317" y="159806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4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4"/>
            <p:cNvSpPr/>
            <p:nvPr/>
          </p:nvSpPr>
          <p:spPr>
            <a:xfrm>
              <a:off x="533534" y="1663283"/>
              <a:ext cx="20035" cy="20173"/>
            </a:xfrm>
            <a:custGeom>
              <a:avLst/>
              <a:gdLst/>
              <a:ahLst/>
              <a:cxnLst/>
              <a:rect l="l" t="t" r="r" b="b"/>
              <a:pathLst>
                <a:path w="145" h="146" extrusionOk="0">
                  <a:moveTo>
                    <a:pt x="73" y="1"/>
                  </a:moveTo>
                  <a:cubicBezTo>
                    <a:pt x="33" y="1"/>
                    <a:pt x="0" y="33"/>
                    <a:pt x="0" y="74"/>
                  </a:cubicBezTo>
                  <a:cubicBezTo>
                    <a:pt x="0" y="113"/>
                    <a:pt x="33" y="145"/>
                    <a:pt x="73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4"/>
            <p:cNvSpPr/>
            <p:nvPr/>
          </p:nvSpPr>
          <p:spPr>
            <a:xfrm>
              <a:off x="598752" y="172863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5"/>
                    <a:pt x="73" y="145"/>
                  </a:cubicBezTo>
                  <a:cubicBezTo>
                    <a:pt x="91" y="145"/>
                    <a:pt x="110" y="139"/>
                    <a:pt x="125" y="124"/>
                  </a:cubicBezTo>
                  <a:cubicBezTo>
                    <a:pt x="152" y="96"/>
                    <a:pt x="152" y="50"/>
                    <a:pt x="125" y="21"/>
                  </a:cubicBezTo>
                  <a:cubicBezTo>
                    <a:pt x="110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4"/>
            <p:cNvSpPr/>
            <p:nvPr/>
          </p:nvSpPr>
          <p:spPr>
            <a:xfrm>
              <a:off x="663969" y="1793856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2" y="96"/>
                    <a:pt x="152" y="49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64"/>
            <p:cNvSpPr/>
            <p:nvPr/>
          </p:nvSpPr>
          <p:spPr>
            <a:xfrm>
              <a:off x="729186" y="1859073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4" y="0"/>
                  </a:moveTo>
                  <a:cubicBezTo>
                    <a:pt x="33" y="0"/>
                    <a:pt x="1" y="32"/>
                    <a:pt x="1" y="73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3"/>
                  </a:cubicBezTo>
                  <a:cubicBezTo>
                    <a:pt x="145" y="32"/>
                    <a:pt x="113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64"/>
            <p:cNvSpPr/>
            <p:nvPr/>
          </p:nvSpPr>
          <p:spPr>
            <a:xfrm>
              <a:off x="344100" y="1591986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1"/>
                  </a:moveTo>
                  <a:cubicBezTo>
                    <a:pt x="36" y="1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64"/>
            <p:cNvSpPr/>
            <p:nvPr/>
          </p:nvSpPr>
          <p:spPr>
            <a:xfrm>
              <a:off x="409317" y="1657203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2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4" y="124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64"/>
            <p:cNvSpPr/>
            <p:nvPr/>
          </p:nvSpPr>
          <p:spPr>
            <a:xfrm>
              <a:off x="474535" y="1722421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1"/>
                  </a:moveTo>
                  <a:cubicBezTo>
                    <a:pt x="33" y="1"/>
                    <a:pt x="1" y="33"/>
                    <a:pt x="1" y="72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3" y="145"/>
                    <a:pt x="145" y="113"/>
                    <a:pt x="145" y="72"/>
                  </a:cubicBezTo>
                  <a:cubicBezTo>
                    <a:pt x="145" y="33"/>
                    <a:pt x="113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4"/>
            <p:cNvSpPr/>
            <p:nvPr/>
          </p:nvSpPr>
          <p:spPr>
            <a:xfrm>
              <a:off x="539752" y="1787500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4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64"/>
            <p:cNvSpPr/>
            <p:nvPr/>
          </p:nvSpPr>
          <p:spPr>
            <a:xfrm>
              <a:off x="604969" y="185299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6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64"/>
            <p:cNvSpPr/>
            <p:nvPr/>
          </p:nvSpPr>
          <p:spPr>
            <a:xfrm>
              <a:off x="670187" y="1918211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3" y="0"/>
                  </a:moveTo>
                  <a:cubicBezTo>
                    <a:pt x="33" y="0"/>
                    <a:pt x="1" y="32"/>
                    <a:pt x="1" y="72"/>
                  </a:cubicBezTo>
                  <a:cubicBezTo>
                    <a:pt x="1" y="111"/>
                    <a:pt x="33" y="145"/>
                    <a:pt x="73" y="145"/>
                  </a:cubicBezTo>
                  <a:cubicBezTo>
                    <a:pt x="113" y="145"/>
                    <a:pt x="146" y="111"/>
                    <a:pt x="146" y="72"/>
                  </a:cubicBezTo>
                  <a:cubicBezTo>
                    <a:pt x="146" y="32"/>
                    <a:pt x="113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" name="Google Shape;1251;p64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1252" name="Google Shape;1252;p64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3" name="Google Shape;1253;p64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4" name="Google Shape;1254;p64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5" name="Google Shape;1255;p64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4">
    <p:bg>
      <p:bgPr>
        <a:solidFill>
          <a:schemeClr val="dk1"/>
        </a:solidFill>
        <a:effectLst/>
      </p:bgPr>
    </p:bg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65"/>
          <p:cNvSpPr txBox="1">
            <a:spLocks noGrp="1"/>
          </p:cNvSpPr>
          <p:nvPr>
            <p:ph type="subTitle" idx="1"/>
          </p:nvPr>
        </p:nvSpPr>
        <p:spPr>
          <a:xfrm>
            <a:off x="1256025" y="2749101"/>
            <a:ext cx="21510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258" name="Google Shape;1258;p65"/>
          <p:cNvSpPr txBox="1">
            <a:spLocks noGrp="1"/>
          </p:cNvSpPr>
          <p:nvPr>
            <p:ph type="subTitle" idx="2"/>
          </p:nvPr>
        </p:nvSpPr>
        <p:spPr>
          <a:xfrm>
            <a:off x="3504013" y="2749101"/>
            <a:ext cx="21510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259" name="Google Shape;1259;p65"/>
          <p:cNvSpPr txBox="1">
            <a:spLocks noGrp="1"/>
          </p:cNvSpPr>
          <p:nvPr>
            <p:ph type="subTitle" idx="3"/>
          </p:nvPr>
        </p:nvSpPr>
        <p:spPr>
          <a:xfrm>
            <a:off x="5752000" y="2749101"/>
            <a:ext cx="21510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●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■"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260" name="Google Shape;1260;p65"/>
          <p:cNvSpPr txBox="1">
            <a:spLocks noGrp="1"/>
          </p:cNvSpPr>
          <p:nvPr>
            <p:ph type="subTitle" idx="4"/>
          </p:nvPr>
        </p:nvSpPr>
        <p:spPr>
          <a:xfrm>
            <a:off x="1443075" y="2373700"/>
            <a:ext cx="1776900" cy="4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61" name="Google Shape;1261;p65"/>
          <p:cNvSpPr txBox="1">
            <a:spLocks noGrp="1"/>
          </p:cNvSpPr>
          <p:nvPr>
            <p:ph type="subTitle" idx="5"/>
          </p:nvPr>
        </p:nvSpPr>
        <p:spPr>
          <a:xfrm>
            <a:off x="3671608" y="2373700"/>
            <a:ext cx="1776900" cy="4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62" name="Google Shape;1262;p65"/>
          <p:cNvSpPr txBox="1">
            <a:spLocks noGrp="1"/>
          </p:cNvSpPr>
          <p:nvPr>
            <p:ph type="subTitle" idx="6"/>
          </p:nvPr>
        </p:nvSpPr>
        <p:spPr>
          <a:xfrm>
            <a:off x="5957575" y="2373700"/>
            <a:ext cx="1776900" cy="4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63" name="Google Shape;1263;p65"/>
          <p:cNvSpPr txBox="1">
            <a:spLocks noGrp="1"/>
          </p:cNvSpPr>
          <p:nvPr>
            <p:ph type="title"/>
          </p:nvPr>
        </p:nvSpPr>
        <p:spPr>
          <a:xfrm>
            <a:off x="715100" y="445295"/>
            <a:ext cx="72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64" name="Google Shape;1264;p65"/>
          <p:cNvSpPr txBox="1">
            <a:spLocks noGrp="1"/>
          </p:cNvSpPr>
          <p:nvPr>
            <p:ph type="subTitle" idx="7"/>
          </p:nvPr>
        </p:nvSpPr>
        <p:spPr>
          <a:xfrm>
            <a:off x="1319300" y="3607500"/>
            <a:ext cx="1981500" cy="387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25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65" name="Google Shape;1265;p65"/>
          <p:cNvSpPr txBox="1">
            <a:spLocks noGrp="1"/>
          </p:cNvSpPr>
          <p:nvPr>
            <p:ph type="subTitle" idx="8"/>
          </p:nvPr>
        </p:nvSpPr>
        <p:spPr>
          <a:xfrm>
            <a:off x="3579650" y="3607500"/>
            <a:ext cx="1981500" cy="387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25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66" name="Google Shape;1266;p65"/>
          <p:cNvSpPr txBox="1">
            <a:spLocks noGrp="1"/>
          </p:cNvSpPr>
          <p:nvPr>
            <p:ph type="subTitle" idx="9"/>
          </p:nvPr>
        </p:nvSpPr>
        <p:spPr>
          <a:xfrm>
            <a:off x="5843175" y="3607500"/>
            <a:ext cx="1981500" cy="387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25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67" name="Google Shape;1267;p65"/>
          <p:cNvSpPr/>
          <p:nvPr/>
        </p:nvSpPr>
        <p:spPr>
          <a:xfrm>
            <a:off x="9264337" y="-314100"/>
            <a:ext cx="32063" cy="23513"/>
          </a:xfrm>
          <a:custGeom>
            <a:avLst/>
            <a:gdLst/>
            <a:ahLst/>
            <a:cxnLst/>
            <a:rect l="l" t="t" r="r" b="b"/>
            <a:pathLst>
              <a:path w="600" h="440" extrusionOk="0">
                <a:moveTo>
                  <a:pt x="556" y="0"/>
                </a:moveTo>
                <a:lnTo>
                  <a:pt x="19" y="33"/>
                </a:lnTo>
                <a:cubicBezTo>
                  <a:pt x="5" y="66"/>
                  <a:pt x="1" y="100"/>
                  <a:pt x="1" y="137"/>
                </a:cubicBezTo>
                <a:cubicBezTo>
                  <a:pt x="1" y="302"/>
                  <a:pt x="132" y="439"/>
                  <a:pt x="297" y="439"/>
                </a:cubicBezTo>
                <a:cubicBezTo>
                  <a:pt x="462" y="439"/>
                  <a:pt x="599" y="302"/>
                  <a:pt x="599" y="137"/>
                </a:cubicBezTo>
                <a:cubicBezTo>
                  <a:pt x="599" y="85"/>
                  <a:pt x="580" y="43"/>
                  <a:pt x="556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1268;p65"/>
          <p:cNvSpPr/>
          <p:nvPr/>
        </p:nvSpPr>
        <p:spPr>
          <a:xfrm>
            <a:off x="9157730" y="-307581"/>
            <a:ext cx="31795" cy="16993"/>
          </a:xfrm>
          <a:custGeom>
            <a:avLst/>
            <a:gdLst/>
            <a:ahLst/>
            <a:cxnLst/>
            <a:rect l="l" t="t" r="r" b="b"/>
            <a:pathLst>
              <a:path w="595" h="318" extrusionOk="0">
                <a:moveTo>
                  <a:pt x="594" y="0"/>
                </a:moveTo>
                <a:lnTo>
                  <a:pt x="0" y="39"/>
                </a:lnTo>
                <a:cubicBezTo>
                  <a:pt x="15" y="194"/>
                  <a:pt x="142" y="317"/>
                  <a:pt x="298" y="317"/>
                </a:cubicBezTo>
                <a:cubicBezTo>
                  <a:pt x="463" y="317"/>
                  <a:pt x="594" y="180"/>
                  <a:pt x="594" y="15"/>
                </a:cubicBezTo>
                <a:lnTo>
                  <a:pt x="594" y="0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65"/>
          <p:cNvSpPr/>
          <p:nvPr/>
        </p:nvSpPr>
        <p:spPr>
          <a:xfrm>
            <a:off x="9053368" y="-300741"/>
            <a:ext cx="28536" cy="10153"/>
          </a:xfrm>
          <a:custGeom>
            <a:avLst/>
            <a:gdLst/>
            <a:ahLst/>
            <a:cxnLst/>
            <a:rect l="l" t="t" r="r" b="b"/>
            <a:pathLst>
              <a:path w="534" h="190" extrusionOk="0">
                <a:moveTo>
                  <a:pt x="534" y="0"/>
                </a:moveTo>
                <a:lnTo>
                  <a:pt x="1" y="33"/>
                </a:lnTo>
                <a:cubicBezTo>
                  <a:pt x="53" y="122"/>
                  <a:pt x="142" y="189"/>
                  <a:pt x="255" y="189"/>
                </a:cubicBezTo>
                <a:cubicBezTo>
                  <a:pt x="379" y="189"/>
                  <a:pt x="486" y="109"/>
                  <a:pt x="534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1270;p65"/>
          <p:cNvSpPr/>
          <p:nvPr/>
        </p:nvSpPr>
        <p:spPr>
          <a:xfrm>
            <a:off x="8953333" y="-293420"/>
            <a:ext cx="15443" cy="2832"/>
          </a:xfrm>
          <a:custGeom>
            <a:avLst/>
            <a:gdLst/>
            <a:ahLst/>
            <a:cxnLst/>
            <a:rect l="l" t="t" r="r" b="b"/>
            <a:pathLst>
              <a:path w="289" h="53" extrusionOk="0">
                <a:moveTo>
                  <a:pt x="288" y="0"/>
                </a:moveTo>
                <a:lnTo>
                  <a:pt x="1" y="18"/>
                </a:lnTo>
                <a:cubicBezTo>
                  <a:pt x="38" y="37"/>
                  <a:pt x="86" y="52"/>
                  <a:pt x="133" y="52"/>
                </a:cubicBezTo>
                <a:cubicBezTo>
                  <a:pt x="190" y="52"/>
                  <a:pt x="246" y="28"/>
                  <a:pt x="288" y="0"/>
                </a:cubicBez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65"/>
          <p:cNvSpPr/>
          <p:nvPr/>
        </p:nvSpPr>
        <p:spPr>
          <a:xfrm>
            <a:off x="7611740" y="279588"/>
            <a:ext cx="15871" cy="9405"/>
          </a:xfrm>
          <a:custGeom>
            <a:avLst/>
            <a:gdLst/>
            <a:ahLst/>
            <a:cxnLst/>
            <a:rect l="l" t="t" r="r" b="b"/>
            <a:pathLst>
              <a:path w="297" h="176" extrusionOk="0">
                <a:moveTo>
                  <a:pt x="0" y="1"/>
                </a:moveTo>
                <a:cubicBezTo>
                  <a:pt x="0" y="67"/>
                  <a:pt x="24" y="128"/>
                  <a:pt x="61" y="175"/>
                </a:cubicBezTo>
                <a:cubicBezTo>
                  <a:pt x="142" y="161"/>
                  <a:pt x="216" y="151"/>
                  <a:pt x="297" y="138"/>
                </a:cubicBezTo>
                <a:lnTo>
                  <a:pt x="297" y="1"/>
                </a:lnTo>
                <a:close/>
              </a:path>
            </a:pathLst>
          </a:custGeom>
          <a:solidFill>
            <a:srgbClr val="0202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272" name="Google Shape;1272;p65"/>
          <p:cNvSpPr/>
          <p:nvPr/>
        </p:nvSpPr>
        <p:spPr>
          <a:xfrm rot="828697">
            <a:off x="-165890" y="2620554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3" name="Google Shape;1273;p65"/>
          <p:cNvGrpSpPr/>
          <p:nvPr/>
        </p:nvGrpSpPr>
        <p:grpSpPr>
          <a:xfrm rot="5400000">
            <a:off x="7691340" y="1363421"/>
            <a:ext cx="2148655" cy="84630"/>
            <a:chOff x="1593183" y="4904561"/>
            <a:chExt cx="3994524" cy="157335"/>
          </a:xfrm>
        </p:grpSpPr>
        <p:sp>
          <p:nvSpPr>
            <p:cNvPr id="1274" name="Google Shape;1274;p65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5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5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5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5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5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5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5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" name="Google Shape;1282;p65"/>
          <p:cNvGrpSpPr/>
          <p:nvPr/>
        </p:nvGrpSpPr>
        <p:grpSpPr>
          <a:xfrm rot="5400000">
            <a:off x="227407" y="4039359"/>
            <a:ext cx="442959" cy="147424"/>
            <a:chOff x="7749438" y="2914107"/>
            <a:chExt cx="268818" cy="89462"/>
          </a:xfrm>
        </p:grpSpPr>
        <p:sp>
          <p:nvSpPr>
            <p:cNvPr id="1283" name="Google Shape;1283;p65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5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5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5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2_2">
    <p:bg>
      <p:bgPr>
        <a:solidFill>
          <a:schemeClr val="dk1"/>
        </a:solidFill>
        <a:effectLst/>
      </p:bgPr>
    </p:bg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66"/>
          <p:cNvSpPr txBox="1">
            <a:spLocks noGrp="1"/>
          </p:cNvSpPr>
          <p:nvPr>
            <p:ph type="subTitle" idx="1"/>
          </p:nvPr>
        </p:nvSpPr>
        <p:spPr>
          <a:xfrm>
            <a:off x="1173087" y="2759523"/>
            <a:ext cx="19929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289" name="Google Shape;1289;p66"/>
          <p:cNvSpPr txBox="1">
            <a:spLocks noGrp="1"/>
          </p:cNvSpPr>
          <p:nvPr>
            <p:ph type="subTitle" idx="2"/>
          </p:nvPr>
        </p:nvSpPr>
        <p:spPr>
          <a:xfrm>
            <a:off x="3621563" y="2772029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90" name="Google Shape;1290;p66"/>
          <p:cNvSpPr txBox="1">
            <a:spLocks noGrp="1"/>
          </p:cNvSpPr>
          <p:nvPr>
            <p:ph type="subTitle" idx="3"/>
          </p:nvPr>
        </p:nvSpPr>
        <p:spPr>
          <a:xfrm>
            <a:off x="5977410" y="2759513"/>
            <a:ext cx="19935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291" name="Google Shape;1291;p66"/>
          <p:cNvSpPr txBox="1">
            <a:spLocks noGrp="1"/>
          </p:cNvSpPr>
          <p:nvPr>
            <p:ph type="subTitle" idx="4"/>
          </p:nvPr>
        </p:nvSpPr>
        <p:spPr>
          <a:xfrm>
            <a:off x="4878225" y="2772029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92" name="Google Shape;1292;p66"/>
          <p:cNvSpPr txBox="1">
            <a:spLocks noGrp="1"/>
          </p:cNvSpPr>
          <p:nvPr>
            <p:ph type="subTitle" idx="5"/>
          </p:nvPr>
        </p:nvSpPr>
        <p:spPr>
          <a:xfrm>
            <a:off x="1173087" y="1469125"/>
            <a:ext cx="1995600" cy="9144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293" name="Google Shape;1293;p66"/>
          <p:cNvSpPr txBox="1">
            <a:spLocks noGrp="1"/>
          </p:cNvSpPr>
          <p:nvPr>
            <p:ph type="subTitle" idx="6"/>
          </p:nvPr>
        </p:nvSpPr>
        <p:spPr>
          <a:xfrm>
            <a:off x="3621563" y="1738711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94" name="Google Shape;1294;p66"/>
          <p:cNvSpPr txBox="1">
            <a:spLocks noGrp="1"/>
          </p:cNvSpPr>
          <p:nvPr>
            <p:ph type="subTitle" idx="7"/>
          </p:nvPr>
        </p:nvSpPr>
        <p:spPr>
          <a:xfrm>
            <a:off x="5970988" y="1468669"/>
            <a:ext cx="1993500" cy="915300"/>
          </a:xfrm>
          <a:prstGeom prst="rect">
            <a:avLst/>
          </a:prstGeom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295" name="Google Shape;1295;p66"/>
          <p:cNvSpPr txBox="1">
            <a:spLocks noGrp="1"/>
          </p:cNvSpPr>
          <p:nvPr>
            <p:ph type="subTitle" idx="8"/>
          </p:nvPr>
        </p:nvSpPr>
        <p:spPr>
          <a:xfrm>
            <a:off x="4878225" y="1738711"/>
            <a:ext cx="6402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taatliches"/>
              <a:buNone/>
              <a:defRPr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296" name="Google Shape;1296;p66"/>
          <p:cNvSpPr txBox="1">
            <a:spLocks noGrp="1"/>
          </p:cNvSpPr>
          <p:nvPr>
            <p:ph type="title"/>
          </p:nvPr>
        </p:nvSpPr>
        <p:spPr>
          <a:xfrm>
            <a:off x="715100" y="444455"/>
            <a:ext cx="73152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97" name="Google Shape;1297;p66"/>
          <p:cNvSpPr/>
          <p:nvPr/>
        </p:nvSpPr>
        <p:spPr>
          <a:xfrm rot="-828697" flipH="1">
            <a:off x="-1823240" y="2302904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" name="Google Shape;1298;p66"/>
          <p:cNvGrpSpPr/>
          <p:nvPr/>
        </p:nvGrpSpPr>
        <p:grpSpPr>
          <a:xfrm rot="5400000">
            <a:off x="7691340" y="1363421"/>
            <a:ext cx="2148655" cy="84630"/>
            <a:chOff x="1593183" y="4904561"/>
            <a:chExt cx="3994524" cy="157335"/>
          </a:xfrm>
        </p:grpSpPr>
        <p:sp>
          <p:nvSpPr>
            <p:cNvPr id="1299" name="Google Shape;1299;p66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6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6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6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6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6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6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6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" name="Google Shape;1307;p66"/>
          <p:cNvGrpSpPr/>
          <p:nvPr/>
        </p:nvGrpSpPr>
        <p:grpSpPr>
          <a:xfrm>
            <a:off x="2868450" y="4386500"/>
            <a:ext cx="264675" cy="222000"/>
            <a:chOff x="1858425" y="4612725"/>
            <a:chExt cx="264675" cy="222000"/>
          </a:xfrm>
        </p:grpSpPr>
        <p:cxnSp>
          <p:nvCxnSpPr>
            <p:cNvPr id="1308" name="Google Shape;1308;p66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9" name="Google Shape;1309;p66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0" name="Google Shape;1310;p66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1" name="Google Shape;1311;p66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_ONLY_1_1_1">
    <p:bg>
      <p:bgPr>
        <a:solidFill>
          <a:schemeClr val="dk1"/>
        </a:solidFill>
        <a:effectLst/>
      </p:bgPr>
    </p:bg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67"/>
          <p:cNvSpPr txBox="1">
            <a:spLocks noGrp="1"/>
          </p:cNvSpPr>
          <p:nvPr>
            <p:ph type="title"/>
          </p:nvPr>
        </p:nvSpPr>
        <p:spPr>
          <a:xfrm>
            <a:off x="715100" y="441755"/>
            <a:ext cx="72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14" name="Google Shape;1314;p67"/>
          <p:cNvSpPr txBox="1">
            <a:spLocks noGrp="1"/>
          </p:cNvSpPr>
          <p:nvPr>
            <p:ph type="subTitle" idx="1"/>
          </p:nvPr>
        </p:nvSpPr>
        <p:spPr>
          <a:xfrm>
            <a:off x="958092" y="2392075"/>
            <a:ext cx="1737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15" name="Google Shape;1315;p67"/>
          <p:cNvSpPr txBox="1">
            <a:spLocks noGrp="1"/>
          </p:cNvSpPr>
          <p:nvPr>
            <p:ph type="subTitle" idx="2"/>
          </p:nvPr>
        </p:nvSpPr>
        <p:spPr>
          <a:xfrm>
            <a:off x="2788266" y="2392075"/>
            <a:ext cx="1737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16" name="Google Shape;1316;p67"/>
          <p:cNvSpPr txBox="1">
            <a:spLocks noGrp="1"/>
          </p:cNvSpPr>
          <p:nvPr>
            <p:ph type="subTitle" idx="3"/>
          </p:nvPr>
        </p:nvSpPr>
        <p:spPr>
          <a:xfrm>
            <a:off x="4618441" y="2392075"/>
            <a:ext cx="1737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17" name="Google Shape;1317;p67"/>
          <p:cNvSpPr txBox="1">
            <a:spLocks noGrp="1"/>
          </p:cNvSpPr>
          <p:nvPr>
            <p:ph type="subTitle" idx="4"/>
          </p:nvPr>
        </p:nvSpPr>
        <p:spPr>
          <a:xfrm>
            <a:off x="6448617" y="2392075"/>
            <a:ext cx="1737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18" name="Google Shape;1318;p67"/>
          <p:cNvSpPr txBox="1">
            <a:spLocks noGrp="1"/>
          </p:cNvSpPr>
          <p:nvPr>
            <p:ph type="subTitle" idx="5"/>
          </p:nvPr>
        </p:nvSpPr>
        <p:spPr>
          <a:xfrm>
            <a:off x="958088" y="2766249"/>
            <a:ext cx="1737300" cy="10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19" name="Google Shape;1319;p67"/>
          <p:cNvSpPr txBox="1">
            <a:spLocks noGrp="1"/>
          </p:cNvSpPr>
          <p:nvPr>
            <p:ph type="subTitle" idx="6"/>
          </p:nvPr>
        </p:nvSpPr>
        <p:spPr>
          <a:xfrm>
            <a:off x="2788262" y="2775952"/>
            <a:ext cx="1737300" cy="10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20" name="Google Shape;1320;p67"/>
          <p:cNvSpPr txBox="1">
            <a:spLocks noGrp="1"/>
          </p:cNvSpPr>
          <p:nvPr>
            <p:ph type="subTitle" idx="7"/>
          </p:nvPr>
        </p:nvSpPr>
        <p:spPr>
          <a:xfrm>
            <a:off x="4618437" y="2775952"/>
            <a:ext cx="1737300" cy="10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21" name="Google Shape;1321;p67"/>
          <p:cNvSpPr txBox="1">
            <a:spLocks noGrp="1"/>
          </p:cNvSpPr>
          <p:nvPr>
            <p:ph type="subTitle" idx="8"/>
          </p:nvPr>
        </p:nvSpPr>
        <p:spPr>
          <a:xfrm>
            <a:off x="6448612" y="2775952"/>
            <a:ext cx="1737300" cy="10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22" name="Google Shape;1322;p67"/>
          <p:cNvSpPr/>
          <p:nvPr/>
        </p:nvSpPr>
        <p:spPr>
          <a:xfrm rot="828697">
            <a:off x="-70640" y="2220192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3" name="Google Shape;1323;p67"/>
          <p:cNvGrpSpPr/>
          <p:nvPr/>
        </p:nvGrpSpPr>
        <p:grpSpPr>
          <a:xfrm rot="2700000">
            <a:off x="7726729" y="89619"/>
            <a:ext cx="1300150" cy="1298472"/>
            <a:chOff x="344100" y="1296850"/>
            <a:chExt cx="642225" cy="641396"/>
          </a:xfrm>
        </p:grpSpPr>
        <p:sp>
          <p:nvSpPr>
            <p:cNvPr id="1324" name="Google Shape;1324;p67"/>
            <p:cNvSpPr/>
            <p:nvPr/>
          </p:nvSpPr>
          <p:spPr>
            <a:xfrm>
              <a:off x="639236" y="1296850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7"/>
            <p:cNvSpPr/>
            <p:nvPr/>
          </p:nvSpPr>
          <p:spPr>
            <a:xfrm>
              <a:off x="704453" y="1362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30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7"/>
            <p:cNvSpPr/>
            <p:nvPr/>
          </p:nvSpPr>
          <p:spPr>
            <a:xfrm>
              <a:off x="769671" y="142728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2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7"/>
            <p:cNvSpPr/>
            <p:nvPr/>
          </p:nvSpPr>
          <p:spPr>
            <a:xfrm>
              <a:off x="834888" y="1492502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7"/>
            <p:cNvSpPr/>
            <p:nvPr/>
          </p:nvSpPr>
          <p:spPr>
            <a:xfrm>
              <a:off x="900105" y="1557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1" y="95"/>
                    <a:pt x="151" y="50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7"/>
            <p:cNvSpPr/>
            <p:nvPr/>
          </p:nvSpPr>
          <p:spPr>
            <a:xfrm>
              <a:off x="965323" y="1622937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1" y="96"/>
                    <a:pt x="151" y="50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7"/>
            <p:cNvSpPr/>
            <p:nvPr/>
          </p:nvSpPr>
          <p:spPr>
            <a:xfrm>
              <a:off x="580237" y="1355850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7"/>
            <p:cNvSpPr/>
            <p:nvPr/>
          </p:nvSpPr>
          <p:spPr>
            <a:xfrm>
              <a:off x="645454" y="1421067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0"/>
                  </a:moveTo>
                  <a:cubicBezTo>
                    <a:pt x="33" y="0"/>
                    <a:pt x="1" y="33"/>
                    <a:pt x="1" y="73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2" y="145"/>
                    <a:pt x="145" y="113"/>
                    <a:pt x="145" y="73"/>
                  </a:cubicBezTo>
                  <a:cubicBezTo>
                    <a:pt x="145" y="33"/>
                    <a:pt x="112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7"/>
            <p:cNvSpPr/>
            <p:nvPr/>
          </p:nvSpPr>
          <p:spPr>
            <a:xfrm>
              <a:off x="710533" y="1486284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7"/>
            <p:cNvSpPr/>
            <p:nvPr/>
          </p:nvSpPr>
          <p:spPr>
            <a:xfrm>
              <a:off x="775750" y="1551502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4" y="1"/>
                  </a:moveTo>
                  <a:cubicBezTo>
                    <a:pt x="33" y="1"/>
                    <a:pt x="1" y="33"/>
                    <a:pt x="1" y="74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7"/>
            <p:cNvSpPr/>
            <p:nvPr/>
          </p:nvSpPr>
          <p:spPr>
            <a:xfrm>
              <a:off x="840968" y="1616857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4" y="144"/>
                  </a:cubicBezTo>
                  <a:cubicBezTo>
                    <a:pt x="92" y="144"/>
                    <a:pt x="110" y="138"/>
                    <a:pt x="125" y="123"/>
                  </a:cubicBezTo>
                  <a:cubicBezTo>
                    <a:pt x="153" y="95"/>
                    <a:pt x="153" y="49"/>
                    <a:pt x="125" y="21"/>
                  </a:cubicBezTo>
                  <a:cubicBezTo>
                    <a:pt x="110" y="7"/>
                    <a:pt x="92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7"/>
            <p:cNvSpPr/>
            <p:nvPr/>
          </p:nvSpPr>
          <p:spPr>
            <a:xfrm>
              <a:off x="906185" y="168207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0"/>
                  </a:moveTo>
                  <a:cubicBezTo>
                    <a:pt x="36" y="0"/>
                    <a:pt x="1" y="29"/>
                    <a:pt x="1" y="72"/>
                  </a:cubicBezTo>
                  <a:cubicBezTo>
                    <a:pt x="1" y="115"/>
                    <a:pt x="37" y="144"/>
                    <a:pt x="74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7"/>
            <p:cNvSpPr/>
            <p:nvPr/>
          </p:nvSpPr>
          <p:spPr>
            <a:xfrm>
              <a:off x="521099" y="141484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2" y="146"/>
                    <a:pt x="110" y="139"/>
                    <a:pt x="125" y="124"/>
                  </a:cubicBezTo>
                  <a:cubicBezTo>
                    <a:pt x="152" y="97"/>
                    <a:pt x="152" y="50"/>
                    <a:pt x="125" y="23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7"/>
            <p:cNvSpPr/>
            <p:nvPr/>
          </p:nvSpPr>
          <p:spPr>
            <a:xfrm>
              <a:off x="586316" y="148006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7"/>
            <p:cNvSpPr/>
            <p:nvPr/>
          </p:nvSpPr>
          <p:spPr>
            <a:xfrm>
              <a:off x="651533" y="1545284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7"/>
            <p:cNvSpPr/>
            <p:nvPr/>
          </p:nvSpPr>
          <p:spPr>
            <a:xfrm>
              <a:off x="716751" y="1610501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4" y="1"/>
                  </a:moveTo>
                  <a:cubicBezTo>
                    <a:pt x="37" y="1"/>
                    <a:pt x="1" y="30"/>
                    <a:pt x="1" y="73"/>
                  </a:cubicBezTo>
                  <a:cubicBezTo>
                    <a:pt x="1" y="117"/>
                    <a:pt x="37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7"/>
            <p:cNvSpPr/>
            <p:nvPr/>
          </p:nvSpPr>
          <p:spPr>
            <a:xfrm>
              <a:off x="782106" y="1675719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7"/>
            <p:cNvSpPr/>
            <p:nvPr/>
          </p:nvSpPr>
          <p:spPr>
            <a:xfrm>
              <a:off x="847324" y="174093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7"/>
            <p:cNvSpPr/>
            <p:nvPr/>
          </p:nvSpPr>
          <p:spPr>
            <a:xfrm>
              <a:off x="462099" y="1473987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4" y="0"/>
                  </a:moveTo>
                  <a:cubicBezTo>
                    <a:pt x="37" y="0"/>
                    <a:pt x="1" y="29"/>
                    <a:pt x="1" y="73"/>
                  </a:cubicBezTo>
                  <a:cubicBezTo>
                    <a:pt x="1" y="116"/>
                    <a:pt x="37" y="145"/>
                    <a:pt x="74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7"/>
            <p:cNvSpPr/>
            <p:nvPr/>
          </p:nvSpPr>
          <p:spPr>
            <a:xfrm>
              <a:off x="527455" y="1539204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0" y="144"/>
                    <a:pt x="108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8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7"/>
            <p:cNvSpPr/>
            <p:nvPr/>
          </p:nvSpPr>
          <p:spPr>
            <a:xfrm>
              <a:off x="592672" y="1604422"/>
              <a:ext cx="21002" cy="20035"/>
            </a:xfrm>
            <a:custGeom>
              <a:avLst/>
              <a:gdLst/>
              <a:ahLst/>
              <a:cxnLst/>
              <a:rect l="l" t="t" r="r" b="b"/>
              <a:pathLst>
                <a:path w="152" h="145" extrusionOk="0">
                  <a:moveTo>
                    <a:pt x="73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7"/>
            <p:cNvSpPr/>
            <p:nvPr/>
          </p:nvSpPr>
          <p:spPr>
            <a:xfrm>
              <a:off x="657889" y="1669501"/>
              <a:ext cx="20864" cy="20173"/>
            </a:xfrm>
            <a:custGeom>
              <a:avLst/>
              <a:gdLst/>
              <a:ahLst/>
              <a:cxnLst/>
              <a:rect l="l" t="t" r="r" b="b"/>
              <a:pathLst>
                <a:path w="151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1" y="96"/>
                    <a:pt x="151" y="50"/>
                    <a:pt x="123" y="23"/>
                  </a:cubicBezTo>
                  <a:cubicBezTo>
                    <a:pt x="109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7"/>
            <p:cNvSpPr/>
            <p:nvPr/>
          </p:nvSpPr>
          <p:spPr>
            <a:xfrm>
              <a:off x="722969" y="1734718"/>
              <a:ext cx="21002" cy="20173"/>
            </a:xfrm>
            <a:custGeom>
              <a:avLst/>
              <a:gdLst/>
              <a:ahLst/>
              <a:cxnLst/>
              <a:rect l="l" t="t" r="r" b="b"/>
              <a:pathLst>
                <a:path w="152" h="146" extrusionOk="0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2" y="97"/>
                    <a:pt x="152" y="50"/>
                    <a:pt x="123" y="23"/>
                  </a:cubicBezTo>
                  <a:cubicBezTo>
                    <a:pt x="108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7"/>
            <p:cNvSpPr/>
            <p:nvPr/>
          </p:nvSpPr>
          <p:spPr>
            <a:xfrm>
              <a:off x="788186" y="1799935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1"/>
                  </a:moveTo>
                  <a:cubicBezTo>
                    <a:pt x="36" y="1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10" y="139"/>
                    <a:pt x="125" y="125"/>
                  </a:cubicBezTo>
                  <a:cubicBezTo>
                    <a:pt x="152" y="96"/>
                    <a:pt x="152" y="50"/>
                    <a:pt x="125" y="22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7"/>
            <p:cNvSpPr/>
            <p:nvPr/>
          </p:nvSpPr>
          <p:spPr>
            <a:xfrm>
              <a:off x="403238" y="1532848"/>
              <a:ext cx="20864" cy="20311"/>
            </a:xfrm>
            <a:custGeom>
              <a:avLst/>
              <a:gdLst/>
              <a:ahLst/>
              <a:cxnLst/>
              <a:rect l="l" t="t" r="r" b="b"/>
              <a:pathLst>
                <a:path w="151" h="147" extrusionOk="0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1" y="96"/>
                    <a:pt x="151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67"/>
            <p:cNvSpPr/>
            <p:nvPr/>
          </p:nvSpPr>
          <p:spPr>
            <a:xfrm>
              <a:off x="468317" y="1598066"/>
              <a:ext cx="21002" cy="20311"/>
            </a:xfrm>
            <a:custGeom>
              <a:avLst/>
              <a:gdLst/>
              <a:ahLst/>
              <a:cxnLst/>
              <a:rect l="l" t="t" r="r" b="b"/>
              <a:pathLst>
                <a:path w="152" h="147" extrusionOk="0">
                  <a:moveTo>
                    <a:pt x="73" y="1"/>
                  </a:moveTo>
                  <a:cubicBezTo>
                    <a:pt x="36" y="1"/>
                    <a:pt x="0" y="30"/>
                    <a:pt x="0" y="74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67"/>
            <p:cNvSpPr/>
            <p:nvPr/>
          </p:nvSpPr>
          <p:spPr>
            <a:xfrm>
              <a:off x="533534" y="1663283"/>
              <a:ext cx="20035" cy="20173"/>
            </a:xfrm>
            <a:custGeom>
              <a:avLst/>
              <a:gdLst/>
              <a:ahLst/>
              <a:cxnLst/>
              <a:rect l="l" t="t" r="r" b="b"/>
              <a:pathLst>
                <a:path w="145" h="146" extrusionOk="0">
                  <a:moveTo>
                    <a:pt x="73" y="1"/>
                  </a:moveTo>
                  <a:cubicBezTo>
                    <a:pt x="33" y="1"/>
                    <a:pt x="0" y="33"/>
                    <a:pt x="0" y="74"/>
                  </a:cubicBezTo>
                  <a:cubicBezTo>
                    <a:pt x="0" y="113"/>
                    <a:pt x="33" y="145"/>
                    <a:pt x="73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67"/>
            <p:cNvSpPr/>
            <p:nvPr/>
          </p:nvSpPr>
          <p:spPr>
            <a:xfrm>
              <a:off x="598752" y="1728639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5"/>
                    <a:pt x="73" y="145"/>
                  </a:cubicBezTo>
                  <a:cubicBezTo>
                    <a:pt x="91" y="145"/>
                    <a:pt x="110" y="139"/>
                    <a:pt x="125" y="124"/>
                  </a:cubicBezTo>
                  <a:cubicBezTo>
                    <a:pt x="152" y="96"/>
                    <a:pt x="152" y="50"/>
                    <a:pt x="125" y="21"/>
                  </a:cubicBezTo>
                  <a:cubicBezTo>
                    <a:pt x="110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67"/>
            <p:cNvSpPr/>
            <p:nvPr/>
          </p:nvSpPr>
          <p:spPr>
            <a:xfrm>
              <a:off x="663969" y="1793856"/>
              <a:ext cx="21140" cy="20173"/>
            </a:xfrm>
            <a:custGeom>
              <a:avLst/>
              <a:gdLst/>
              <a:ahLst/>
              <a:cxnLst/>
              <a:rect l="l" t="t" r="r" b="b"/>
              <a:pathLst>
                <a:path w="153" h="146" extrusionOk="0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2" y="96"/>
                    <a:pt x="152" y="49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67"/>
            <p:cNvSpPr/>
            <p:nvPr/>
          </p:nvSpPr>
          <p:spPr>
            <a:xfrm>
              <a:off x="729186" y="1859073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4" y="0"/>
                  </a:moveTo>
                  <a:cubicBezTo>
                    <a:pt x="33" y="0"/>
                    <a:pt x="1" y="32"/>
                    <a:pt x="1" y="73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3"/>
                  </a:cubicBezTo>
                  <a:cubicBezTo>
                    <a:pt x="145" y="32"/>
                    <a:pt x="113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67"/>
            <p:cNvSpPr/>
            <p:nvPr/>
          </p:nvSpPr>
          <p:spPr>
            <a:xfrm>
              <a:off x="344100" y="1591986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3" y="1"/>
                  </a:moveTo>
                  <a:cubicBezTo>
                    <a:pt x="36" y="1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67"/>
            <p:cNvSpPr/>
            <p:nvPr/>
          </p:nvSpPr>
          <p:spPr>
            <a:xfrm>
              <a:off x="409317" y="1657203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2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4" y="124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67"/>
            <p:cNvSpPr/>
            <p:nvPr/>
          </p:nvSpPr>
          <p:spPr>
            <a:xfrm>
              <a:off x="474535" y="1722421"/>
              <a:ext cx="20173" cy="20173"/>
            </a:xfrm>
            <a:custGeom>
              <a:avLst/>
              <a:gdLst/>
              <a:ahLst/>
              <a:cxnLst/>
              <a:rect l="l" t="t" r="r" b="b"/>
              <a:pathLst>
                <a:path w="146" h="146" extrusionOk="0">
                  <a:moveTo>
                    <a:pt x="72" y="1"/>
                  </a:moveTo>
                  <a:cubicBezTo>
                    <a:pt x="33" y="1"/>
                    <a:pt x="1" y="33"/>
                    <a:pt x="1" y="72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3" y="145"/>
                    <a:pt x="145" y="113"/>
                    <a:pt x="145" y="72"/>
                  </a:cubicBezTo>
                  <a:cubicBezTo>
                    <a:pt x="145" y="33"/>
                    <a:pt x="113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67"/>
            <p:cNvSpPr/>
            <p:nvPr/>
          </p:nvSpPr>
          <p:spPr>
            <a:xfrm>
              <a:off x="539752" y="1787500"/>
              <a:ext cx="21140" cy="20311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73" y="1"/>
                  </a:moveTo>
                  <a:cubicBezTo>
                    <a:pt x="36" y="1"/>
                    <a:pt x="1" y="30"/>
                    <a:pt x="1" y="74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67"/>
            <p:cNvSpPr/>
            <p:nvPr/>
          </p:nvSpPr>
          <p:spPr>
            <a:xfrm>
              <a:off x="604969" y="1852994"/>
              <a:ext cx="21140" cy="20035"/>
            </a:xfrm>
            <a:custGeom>
              <a:avLst/>
              <a:gdLst/>
              <a:ahLst/>
              <a:cxnLst/>
              <a:rect l="l" t="t" r="r" b="b"/>
              <a:pathLst>
                <a:path w="153" h="145" extrusionOk="0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6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67"/>
            <p:cNvSpPr/>
            <p:nvPr/>
          </p:nvSpPr>
          <p:spPr>
            <a:xfrm>
              <a:off x="670187" y="1918211"/>
              <a:ext cx="20173" cy="20035"/>
            </a:xfrm>
            <a:custGeom>
              <a:avLst/>
              <a:gdLst/>
              <a:ahLst/>
              <a:cxnLst/>
              <a:rect l="l" t="t" r="r" b="b"/>
              <a:pathLst>
                <a:path w="146" h="145" extrusionOk="0">
                  <a:moveTo>
                    <a:pt x="73" y="0"/>
                  </a:moveTo>
                  <a:cubicBezTo>
                    <a:pt x="33" y="0"/>
                    <a:pt x="1" y="32"/>
                    <a:pt x="1" y="72"/>
                  </a:cubicBezTo>
                  <a:cubicBezTo>
                    <a:pt x="1" y="111"/>
                    <a:pt x="33" y="145"/>
                    <a:pt x="73" y="145"/>
                  </a:cubicBezTo>
                  <a:cubicBezTo>
                    <a:pt x="113" y="145"/>
                    <a:pt x="146" y="111"/>
                    <a:pt x="146" y="72"/>
                  </a:cubicBezTo>
                  <a:cubicBezTo>
                    <a:pt x="146" y="32"/>
                    <a:pt x="113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" name="Google Shape;1360;p67"/>
          <p:cNvGrpSpPr/>
          <p:nvPr/>
        </p:nvGrpSpPr>
        <p:grpSpPr>
          <a:xfrm>
            <a:off x="450425" y="3985400"/>
            <a:ext cx="264675" cy="222000"/>
            <a:chOff x="1858425" y="4612725"/>
            <a:chExt cx="264675" cy="222000"/>
          </a:xfrm>
        </p:grpSpPr>
        <p:cxnSp>
          <p:nvCxnSpPr>
            <p:cNvPr id="1361" name="Google Shape;1361;p67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2" name="Google Shape;1362;p67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3" name="Google Shape;1363;p67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4" name="Google Shape;1364;p67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bg>
      <p:bgPr>
        <a:solidFill>
          <a:schemeClr val="dk1"/>
        </a:solidFill>
        <a:effectLst/>
      </p:bgPr>
    </p:bg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68"/>
          <p:cNvSpPr txBox="1">
            <a:spLocks noGrp="1"/>
          </p:cNvSpPr>
          <p:nvPr>
            <p:ph type="subTitle" idx="1"/>
          </p:nvPr>
        </p:nvSpPr>
        <p:spPr>
          <a:xfrm>
            <a:off x="1183247" y="3435681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367" name="Google Shape;1367;p68"/>
          <p:cNvSpPr txBox="1">
            <a:spLocks noGrp="1"/>
          </p:cNvSpPr>
          <p:nvPr>
            <p:ph type="subTitle" idx="2"/>
          </p:nvPr>
        </p:nvSpPr>
        <p:spPr>
          <a:xfrm>
            <a:off x="3516631" y="3435682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368" name="Google Shape;1368;p68"/>
          <p:cNvSpPr txBox="1">
            <a:spLocks noGrp="1"/>
          </p:cNvSpPr>
          <p:nvPr>
            <p:ph type="subTitle" idx="3"/>
          </p:nvPr>
        </p:nvSpPr>
        <p:spPr>
          <a:xfrm>
            <a:off x="5857775" y="3435682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369" name="Google Shape;1369;p68"/>
          <p:cNvSpPr txBox="1">
            <a:spLocks noGrp="1"/>
          </p:cNvSpPr>
          <p:nvPr>
            <p:ph type="subTitle" idx="4"/>
          </p:nvPr>
        </p:nvSpPr>
        <p:spPr>
          <a:xfrm>
            <a:off x="1320347" y="3047835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370" name="Google Shape;1370;p68"/>
          <p:cNvSpPr txBox="1">
            <a:spLocks noGrp="1"/>
          </p:cNvSpPr>
          <p:nvPr>
            <p:ph type="subTitle" idx="5"/>
          </p:nvPr>
        </p:nvSpPr>
        <p:spPr>
          <a:xfrm>
            <a:off x="3653731" y="3047820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371" name="Google Shape;1371;p68"/>
          <p:cNvSpPr txBox="1">
            <a:spLocks noGrp="1"/>
          </p:cNvSpPr>
          <p:nvPr>
            <p:ph type="subTitle" idx="6"/>
          </p:nvPr>
        </p:nvSpPr>
        <p:spPr>
          <a:xfrm>
            <a:off x="5994875" y="3047820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372" name="Google Shape;1372;p68"/>
          <p:cNvSpPr txBox="1">
            <a:spLocks noGrp="1"/>
          </p:cNvSpPr>
          <p:nvPr>
            <p:ph type="subTitle" idx="7"/>
          </p:nvPr>
        </p:nvSpPr>
        <p:spPr>
          <a:xfrm>
            <a:off x="1183247" y="1872101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373" name="Google Shape;1373;p68"/>
          <p:cNvSpPr txBox="1">
            <a:spLocks noGrp="1"/>
          </p:cNvSpPr>
          <p:nvPr>
            <p:ph type="subTitle" idx="8"/>
          </p:nvPr>
        </p:nvSpPr>
        <p:spPr>
          <a:xfrm>
            <a:off x="3516631" y="1872095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374" name="Google Shape;1374;p68"/>
          <p:cNvSpPr txBox="1">
            <a:spLocks noGrp="1"/>
          </p:cNvSpPr>
          <p:nvPr>
            <p:ph type="subTitle" idx="9"/>
          </p:nvPr>
        </p:nvSpPr>
        <p:spPr>
          <a:xfrm>
            <a:off x="5857775" y="1872095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"/>
              <a:buNone/>
              <a:defRPr sz="11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375" name="Google Shape;1375;p68"/>
          <p:cNvSpPr txBox="1">
            <a:spLocks noGrp="1"/>
          </p:cNvSpPr>
          <p:nvPr>
            <p:ph type="subTitle" idx="13"/>
          </p:nvPr>
        </p:nvSpPr>
        <p:spPr>
          <a:xfrm>
            <a:off x="1320347" y="1502300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376" name="Google Shape;1376;p68"/>
          <p:cNvSpPr txBox="1">
            <a:spLocks noGrp="1"/>
          </p:cNvSpPr>
          <p:nvPr>
            <p:ph type="subTitle" idx="14"/>
          </p:nvPr>
        </p:nvSpPr>
        <p:spPr>
          <a:xfrm>
            <a:off x="3653731" y="1502300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377" name="Google Shape;1377;p68"/>
          <p:cNvSpPr txBox="1">
            <a:spLocks noGrp="1"/>
          </p:cNvSpPr>
          <p:nvPr>
            <p:ph type="subTitle" idx="15"/>
          </p:nvPr>
        </p:nvSpPr>
        <p:spPr>
          <a:xfrm>
            <a:off x="5994875" y="1502300"/>
            <a:ext cx="18288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12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378" name="Google Shape;1378;p68"/>
          <p:cNvSpPr txBox="1">
            <a:spLocks noGrp="1"/>
          </p:cNvSpPr>
          <p:nvPr>
            <p:ph type="title"/>
          </p:nvPr>
        </p:nvSpPr>
        <p:spPr>
          <a:xfrm>
            <a:off x="719990" y="44166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79" name="Google Shape;1379;p68"/>
          <p:cNvSpPr/>
          <p:nvPr/>
        </p:nvSpPr>
        <p:spPr>
          <a:xfrm rot="-828697" flipH="1">
            <a:off x="-4318790" y="2693242"/>
            <a:ext cx="11932417" cy="605900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0" name="Google Shape;1380;p68"/>
          <p:cNvGrpSpPr/>
          <p:nvPr/>
        </p:nvGrpSpPr>
        <p:grpSpPr>
          <a:xfrm>
            <a:off x="7971920" y="413984"/>
            <a:ext cx="442959" cy="147424"/>
            <a:chOff x="7749438" y="2914107"/>
            <a:chExt cx="268818" cy="89462"/>
          </a:xfrm>
        </p:grpSpPr>
        <p:sp>
          <p:nvSpPr>
            <p:cNvPr id="1381" name="Google Shape;1381;p68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68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68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68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" name="Google Shape;1385;p68"/>
          <p:cNvGrpSpPr/>
          <p:nvPr/>
        </p:nvGrpSpPr>
        <p:grpSpPr>
          <a:xfrm>
            <a:off x="455325" y="4608500"/>
            <a:ext cx="264675" cy="222000"/>
            <a:chOff x="1858425" y="4612725"/>
            <a:chExt cx="264675" cy="222000"/>
          </a:xfrm>
        </p:grpSpPr>
        <p:cxnSp>
          <p:nvCxnSpPr>
            <p:cNvPr id="1386" name="Google Shape;1386;p68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7" name="Google Shape;1387;p68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8" name="Google Shape;1388;p68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9" name="Google Shape;1389;p68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_1">
    <p:bg>
      <p:bgPr>
        <a:solidFill>
          <a:schemeClr val="dk1"/>
        </a:solidFill>
        <a:effectLst/>
      </p:bgPr>
    </p:bg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69"/>
          <p:cNvSpPr txBox="1">
            <a:spLocks noGrp="1"/>
          </p:cNvSpPr>
          <p:nvPr>
            <p:ph type="subTitle" idx="1"/>
          </p:nvPr>
        </p:nvSpPr>
        <p:spPr>
          <a:xfrm>
            <a:off x="715100" y="1929225"/>
            <a:ext cx="30711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92" name="Google Shape;1392;p69"/>
          <p:cNvSpPr txBox="1">
            <a:spLocks noGrp="1"/>
          </p:cNvSpPr>
          <p:nvPr>
            <p:ph type="subTitle" idx="2"/>
          </p:nvPr>
        </p:nvSpPr>
        <p:spPr>
          <a:xfrm>
            <a:off x="715100" y="3272888"/>
            <a:ext cx="3071100" cy="61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93" name="Google Shape;1393;p69"/>
          <p:cNvSpPr txBox="1">
            <a:spLocks noGrp="1"/>
          </p:cNvSpPr>
          <p:nvPr>
            <p:ph type="title" hasCustomPrompt="1"/>
          </p:nvPr>
        </p:nvSpPr>
        <p:spPr>
          <a:xfrm>
            <a:off x="715100" y="1370025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394" name="Google Shape;1394;p69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708863"/>
            <a:ext cx="3651600" cy="6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395" name="Google Shape;1395;p69"/>
          <p:cNvSpPr txBox="1">
            <a:spLocks noGrp="1"/>
          </p:cNvSpPr>
          <p:nvPr>
            <p:ph type="title" idx="4"/>
          </p:nvPr>
        </p:nvSpPr>
        <p:spPr>
          <a:xfrm>
            <a:off x="715100" y="438600"/>
            <a:ext cx="72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96" name="Google Shape;1396;p69"/>
          <p:cNvSpPr/>
          <p:nvPr/>
        </p:nvSpPr>
        <p:spPr>
          <a:xfrm rot="-3159936" flipH="1">
            <a:off x="3281879" y="964660"/>
            <a:ext cx="11932808" cy="605875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69"/>
          <p:cNvSpPr/>
          <p:nvPr/>
        </p:nvSpPr>
        <p:spPr>
          <a:xfrm rot="-3159936" flipH="1">
            <a:off x="3852373" y="1584015"/>
            <a:ext cx="11932808" cy="6058758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69"/>
          <p:cNvSpPr/>
          <p:nvPr/>
        </p:nvSpPr>
        <p:spPr>
          <a:xfrm>
            <a:off x="8508775" y="330525"/>
            <a:ext cx="276000" cy="345500"/>
          </a:xfrm>
          <a:custGeom>
            <a:avLst/>
            <a:gdLst/>
            <a:ahLst/>
            <a:cxnLst/>
            <a:rect l="l" t="t" r="r" b="b"/>
            <a:pathLst>
              <a:path w="11040" h="13820" extrusionOk="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1399" name="Google Shape;1399;p69"/>
          <p:cNvGrpSpPr/>
          <p:nvPr/>
        </p:nvGrpSpPr>
        <p:grpSpPr>
          <a:xfrm rot="5400000">
            <a:off x="493620" y="4539671"/>
            <a:ext cx="442959" cy="147424"/>
            <a:chOff x="7749438" y="2914107"/>
            <a:chExt cx="268818" cy="89462"/>
          </a:xfrm>
        </p:grpSpPr>
        <p:sp>
          <p:nvSpPr>
            <p:cNvPr id="1400" name="Google Shape;1400;p69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69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69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69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">
    <p:bg>
      <p:bgPr>
        <a:solidFill>
          <a:schemeClr val="dk1"/>
        </a:solidFill>
        <a:effectLst/>
      </p:bgPr>
    </p:bg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70"/>
          <p:cNvSpPr txBox="1">
            <a:spLocks noGrp="1"/>
          </p:cNvSpPr>
          <p:nvPr>
            <p:ph type="ctrTitle"/>
          </p:nvPr>
        </p:nvSpPr>
        <p:spPr>
          <a:xfrm>
            <a:off x="914400" y="804025"/>
            <a:ext cx="3651600" cy="9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Font typeface="Staatliches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06" name="Google Shape;1406;p70"/>
          <p:cNvSpPr txBox="1">
            <a:spLocks noGrp="1"/>
          </p:cNvSpPr>
          <p:nvPr>
            <p:ph type="subTitle" idx="1"/>
          </p:nvPr>
        </p:nvSpPr>
        <p:spPr>
          <a:xfrm>
            <a:off x="914400" y="1727425"/>
            <a:ext cx="36516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Condensed"/>
              <a:buNone/>
              <a:defRPr sz="2800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407" name="Google Shape;1407;p70"/>
          <p:cNvSpPr txBox="1"/>
          <p:nvPr/>
        </p:nvSpPr>
        <p:spPr>
          <a:xfrm>
            <a:off x="888381" y="3452950"/>
            <a:ext cx="3439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and illustrations by </a:t>
            </a:r>
            <a:r>
              <a:rPr lang="en" sz="1200" b="1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5"/>
              </a:rPr>
              <a:t>Storyset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8" name="Google Shape;1408;p70"/>
          <p:cNvSpPr/>
          <p:nvPr/>
        </p:nvSpPr>
        <p:spPr>
          <a:xfrm flipH="1">
            <a:off x="-2162701" y="2464875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" name="Google Shape;1409;p70"/>
          <p:cNvSpPr/>
          <p:nvPr/>
        </p:nvSpPr>
        <p:spPr>
          <a:xfrm rot="-9754832">
            <a:off x="-2756716" y="-3083460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0" name="Google Shape;1410;p70"/>
          <p:cNvGrpSpPr/>
          <p:nvPr/>
        </p:nvGrpSpPr>
        <p:grpSpPr>
          <a:xfrm rot="5400000">
            <a:off x="8207432" y="4463684"/>
            <a:ext cx="442959" cy="147424"/>
            <a:chOff x="7749438" y="2914107"/>
            <a:chExt cx="268818" cy="89462"/>
          </a:xfrm>
        </p:grpSpPr>
        <p:sp>
          <p:nvSpPr>
            <p:cNvPr id="1411" name="Google Shape;1411;p70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0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0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0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rgbClr val="191919"/>
        </a:solidFill>
        <a:effectLst/>
      </p:bgPr>
    </p:bg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6" name="Google Shape;1416;p71"/>
          <p:cNvGrpSpPr/>
          <p:nvPr/>
        </p:nvGrpSpPr>
        <p:grpSpPr>
          <a:xfrm>
            <a:off x="1253745" y="3501234"/>
            <a:ext cx="442959" cy="147424"/>
            <a:chOff x="7749438" y="2914107"/>
            <a:chExt cx="268818" cy="89462"/>
          </a:xfrm>
        </p:grpSpPr>
        <p:sp>
          <p:nvSpPr>
            <p:cNvPr id="1417" name="Google Shape;1417;p71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1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71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71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1" name="Google Shape;1421;p71"/>
          <p:cNvSpPr/>
          <p:nvPr/>
        </p:nvSpPr>
        <p:spPr>
          <a:xfrm rot="10800000">
            <a:off x="-1634451" y="-5023728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71"/>
          <p:cNvSpPr/>
          <p:nvPr/>
        </p:nvSpPr>
        <p:spPr>
          <a:xfrm rot="-1045168" flipH="1">
            <a:off x="-2228466" y="2461181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3" name="Google Shape;1423;p71"/>
          <p:cNvGrpSpPr/>
          <p:nvPr/>
        </p:nvGrpSpPr>
        <p:grpSpPr>
          <a:xfrm>
            <a:off x="8428900" y="313000"/>
            <a:ext cx="264675" cy="222000"/>
            <a:chOff x="1858425" y="4612725"/>
            <a:chExt cx="264675" cy="222000"/>
          </a:xfrm>
        </p:grpSpPr>
        <p:cxnSp>
          <p:nvCxnSpPr>
            <p:cNvPr id="1424" name="Google Shape;1424;p71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5" name="Google Shape;1425;p71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6" name="Google Shape;1426;p71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7" name="Google Shape;1427;p71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>
            <a:spLocks noGrp="1"/>
          </p:cNvSpPr>
          <p:nvPr>
            <p:ph type="ctrTitle"/>
          </p:nvPr>
        </p:nvSpPr>
        <p:spPr>
          <a:xfrm>
            <a:off x="3716075" y="1041100"/>
            <a:ext cx="4685400" cy="18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Font typeface="Staatliches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8" name="Google Shape;158;p8"/>
          <p:cNvSpPr/>
          <p:nvPr/>
        </p:nvSpPr>
        <p:spPr>
          <a:xfrm rot="1800031">
            <a:off x="-3866664" y="-197974"/>
            <a:ext cx="12559382" cy="9346253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8"/>
          <p:cNvSpPr/>
          <p:nvPr/>
        </p:nvSpPr>
        <p:spPr>
          <a:xfrm rot="1800031">
            <a:off x="-3783814" y="487776"/>
            <a:ext cx="12559382" cy="9346253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" name="Google Shape;160;p8"/>
          <p:cNvGrpSpPr/>
          <p:nvPr/>
        </p:nvGrpSpPr>
        <p:grpSpPr>
          <a:xfrm rot="409800">
            <a:off x="5131123" y="3817363"/>
            <a:ext cx="382628" cy="285530"/>
            <a:chOff x="8730655" y="2307484"/>
            <a:chExt cx="275279" cy="205420"/>
          </a:xfrm>
        </p:grpSpPr>
        <p:sp>
          <p:nvSpPr>
            <p:cNvPr id="161" name="Google Shape;161;p8"/>
            <p:cNvSpPr/>
            <p:nvPr/>
          </p:nvSpPr>
          <p:spPr>
            <a:xfrm>
              <a:off x="8730655" y="2307484"/>
              <a:ext cx="137419" cy="135561"/>
            </a:xfrm>
            <a:custGeom>
              <a:avLst/>
              <a:gdLst/>
              <a:ahLst/>
              <a:cxnLst/>
              <a:rect l="l" t="t" r="r" b="b"/>
              <a:pathLst>
                <a:path w="1255" h="1238" extrusionOk="0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8936950" y="2442934"/>
              <a:ext cx="68983" cy="69971"/>
            </a:xfrm>
            <a:custGeom>
              <a:avLst/>
              <a:gdLst/>
              <a:ahLst/>
              <a:cxnLst/>
              <a:rect l="l" t="t" r="r" b="b"/>
              <a:pathLst>
                <a:path w="630" h="639" extrusionOk="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w="750" cap="flat" cmpd="sng">
              <a:solidFill>
                <a:srgbClr val="FFFFFF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" name="Google Shape;163;p8"/>
          <p:cNvGrpSpPr/>
          <p:nvPr/>
        </p:nvGrpSpPr>
        <p:grpSpPr>
          <a:xfrm rot="5400000">
            <a:off x="2795082" y="892484"/>
            <a:ext cx="442959" cy="147424"/>
            <a:chOff x="7749438" y="2914107"/>
            <a:chExt cx="268818" cy="89462"/>
          </a:xfrm>
        </p:grpSpPr>
        <p:sp>
          <p:nvSpPr>
            <p:cNvPr id="164" name="Google Shape;164;p8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rgbClr val="191919"/>
        </a:solidFill>
        <a:effectLst/>
      </p:bgPr>
    </p:bg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p72"/>
          <p:cNvSpPr/>
          <p:nvPr/>
        </p:nvSpPr>
        <p:spPr>
          <a:xfrm>
            <a:off x="-301212" y="2171700"/>
            <a:ext cx="10744262" cy="7995536"/>
          </a:xfrm>
          <a:custGeom>
            <a:avLst/>
            <a:gdLst/>
            <a:ahLst/>
            <a:cxnLst/>
            <a:rect l="l" t="t" r="r" b="b"/>
            <a:pathLst>
              <a:path w="88283" h="71419" extrusionOk="0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72"/>
          <p:cNvSpPr/>
          <p:nvPr/>
        </p:nvSpPr>
        <p:spPr>
          <a:xfrm rot="9754832" flipH="1">
            <a:off x="-895216" y="-3376635"/>
            <a:ext cx="11932281" cy="6058961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1" name="Google Shape;1431;p72"/>
          <p:cNvGrpSpPr/>
          <p:nvPr/>
        </p:nvGrpSpPr>
        <p:grpSpPr>
          <a:xfrm rot="5400000">
            <a:off x="-734210" y="3491846"/>
            <a:ext cx="2148655" cy="84630"/>
            <a:chOff x="1593183" y="4904561"/>
            <a:chExt cx="3994524" cy="157335"/>
          </a:xfrm>
        </p:grpSpPr>
        <p:sp>
          <p:nvSpPr>
            <p:cNvPr id="1432" name="Google Shape;1432;p72"/>
            <p:cNvSpPr/>
            <p:nvPr/>
          </p:nvSpPr>
          <p:spPr>
            <a:xfrm>
              <a:off x="1593183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2"/>
            <p:cNvSpPr/>
            <p:nvPr/>
          </p:nvSpPr>
          <p:spPr>
            <a:xfrm>
              <a:off x="2137981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2"/>
            <p:cNvSpPr/>
            <p:nvPr/>
          </p:nvSpPr>
          <p:spPr>
            <a:xfrm>
              <a:off x="2682123" y="4904561"/>
              <a:ext cx="182908" cy="157335"/>
            </a:xfrm>
            <a:custGeom>
              <a:avLst/>
              <a:gdLst/>
              <a:ahLst/>
              <a:cxnLst/>
              <a:rect l="l" t="t" r="r" b="b"/>
              <a:pathLst>
                <a:path w="279" h="240" extrusionOk="0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2"/>
            <p:cNvSpPr/>
            <p:nvPr/>
          </p:nvSpPr>
          <p:spPr>
            <a:xfrm>
              <a:off x="3225610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2"/>
            <p:cNvSpPr/>
            <p:nvPr/>
          </p:nvSpPr>
          <p:spPr>
            <a:xfrm>
              <a:off x="3769752" y="4904561"/>
              <a:ext cx="183563" cy="157335"/>
            </a:xfrm>
            <a:custGeom>
              <a:avLst/>
              <a:gdLst/>
              <a:ahLst/>
              <a:cxnLst/>
              <a:rect l="l" t="t" r="r" b="b"/>
              <a:pathLst>
                <a:path w="280" h="240" extrusionOk="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2"/>
            <p:cNvSpPr/>
            <p:nvPr/>
          </p:nvSpPr>
          <p:spPr>
            <a:xfrm>
              <a:off x="4313894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2"/>
            <p:cNvSpPr/>
            <p:nvPr/>
          </p:nvSpPr>
          <p:spPr>
            <a:xfrm>
              <a:off x="4858691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2"/>
            <p:cNvSpPr/>
            <p:nvPr/>
          </p:nvSpPr>
          <p:spPr>
            <a:xfrm>
              <a:off x="5403489" y="4904561"/>
              <a:ext cx="184219" cy="157335"/>
            </a:xfrm>
            <a:custGeom>
              <a:avLst/>
              <a:gdLst/>
              <a:ahLst/>
              <a:cxnLst/>
              <a:rect l="l" t="t" r="r" b="b"/>
              <a:pathLst>
                <a:path w="281" h="240" extrusionOk="0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0" name="Google Shape;1440;p72"/>
          <p:cNvGrpSpPr/>
          <p:nvPr/>
        </p:nvGrpSpPr>
        <p:grpSpPr>
          <a:xfrm rot="5400000">
            <a:off x="8207420" y="1420609"/>
            <a:ext cx="442959" cy="147424"/>
            <a:chOff x="7749438" y="2914107"/>
            <a:chExt cx="268818" cy="89462"/>
          </a:xfrm>
        </p:grpSpPr>
        <p:sp>
          <p:nvSpPr>
            <p:cNvPr id="1441" name="Google Shape;1441;p72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2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2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2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191919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9"/>
          <p:cNvSpPr txBox="1">
            <a:spLocks noGrp="1"/>
          </p:cNvSpPr>
          <p:nvPr>
            <p:ph type="title"/>
          </p:nvPr>
        </p:nvSpPr>
        <p:spPr>
          <a:xfrm>
            <a:off x="3766825" y="2000100"/>
            <a:ext cx="4017000" cy="53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0" name="Google Shape;170;p9"/>
          <p:cNvSpPr txBox="1">
            <a:spLocks noGrp="1"/>
          </p:cNvSpPr>
          <p:nvPr>
            <p:ph type="subTitle" idx="1"/>
          </p:nvPr>
        </p:nvSpPr>
        <p:spPr>
          <a:xfrm>
            <a:off x="3643825" y="2630875"/>
            <a:ext cx="42630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9"/>
          <p:cNvSpPr/>
          <p:nvPr/>
        </p:nvSpPr>
        <p:spPr>
          <a:xfrm rot="1001129">
            <a:off x="-1343651" y="1715239"/>
            <a:ext cx="14095371" cy="7623179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9"/>
          <p:cNvSpPr/>
          <p:nvPr/>
        </p:nvSpPr>
        <p:spPr>
          <a:xfrm rot="9798836" flipH="1">
            <a:off x="-1456282" y="-4057182"/>
            <a:ext cx="13846306" cy="7927067"/>
          </a:xfrm>
          <a:custGeom>
            <a:avLst/>
            <a:gdLst/>
            <a:ahLst/>
            <a:cxnLst/>
            <a:rect l="l" t="t" r="r" b="b"/>
            <a:pathLst>
              <a:path w="92398" h="75137" extrusionOk="0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9"/>
          <p:cNvGrpSpPr/>
          <p:nvPr/>
        </p:nvGrpSpPr>
        <p:grpSpPr>
          <a:xfrm>
            <a:off x="6889570" y="4381659"/>
            <a:ext cx="442959" cy="147424"/>
            <a:chOff x="7749438" y="2914107"/>
            <a:chExt cx="268818" cy="89462"/>
          </a:xfrm>
        </p:grpSpPr>
        <p:sp>
          <p:nvSpPr>
            <p:cNvPr id="174" name="Google Shape;174;p9"/>
            <p:cNvSpPr/>
            <p:nvPr/>
          </p:nvSpPr>
          <p:spPr>
            <a:xfrm>
              <a:off x="7749438" y="2958673"/>
              <a:ext cx="89569" cy="110"/>
            </a:xfrm>
            <a:custGeom>
              <a:avLst/>
              <a:gdLst/>
              <a:ahLst/>
              <a:cxnLst/>
              <a:rect l="l" t="t" r="r" b="b"/>
              <a:pathLst>
                <a:path w="818" h="1" fill="none" extrusionOk="0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7794223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7928797" y="2958673"/>
              <a:ext cx="89459" cy="110"/>
            </a:xfrm>
            <a:custGeom>
              <a:avLst/>
              <a:gdLst/>
              <a:ahLst/>
              <a:cxnLst/>
              <a:rect l="l" t="t" r="r" b="b"/>
              <a:pathLst>
                <a:path w="817" h="1" fill="none" extrusionOk="0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7973472" y="2914107"/>
              <a:ext cx="109" cy="89462"/>
            </a:xfrm>
            <a:custGeom>
              <a:avLst/>
              <a:gdLst/>
              <a:ahLst/>
              <a:cxnLst/>
              <a:rect l="l" t="t" r="r" b="b"/>
              <a:pathLst>
                <a:path w="1" h="817" fill="none" extrusionOk="0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lt1"/>
              </a:solidFill>
              <a:prstDash val="solid"/>
              <a:miter lim="11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9"/>
          <p:cNvGrpSpPr/>
          <p:nvPr/>
        </p:nvGrpSpPr>
        <p:grpSpPr>
          <a:xfrm>
            <a:off x="450413" y="1702350"/>
            <a:ext cx="264675" cy="222000"/>
            <a:chOff x="1858425" y="4612725"/>
            <a:chExt cx="264675" cy="222000"/>
          </a:xfrm>
        </p:grpSpPr>
        <p:cxnSp>
          <p:nvCxnSpPr>
            <p:cNvPr id="179" name="Google Shape;179;p9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9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9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9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bg>
      <p:bgPr>
        <a:solidFill>
          <a:srgbClr val="191919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"/>
          <p:cNvSpPr txBox="1">
            <a:spLocks noGrp="1"/>
          </p:cNvSpPr>
          <p:nvPr>
            <p:ph type="title"/>
          </p:nvPr>
        </p:nvSpPr>
        <p:spPr>
          <a:xfrm>
            <a:off x="4664025" y="2118275"/>
            <a:ext cx="3765000" cy="203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61.xml"/><Relationship Id="rId3" Type="http://schemas.openxmlformats.org/officeDocument/2006/relationships/slideLayout" Target="../slideLayouts/slideLayout38.xml"/><Relationship Id="rId21" Type="http://schemas.openxmlformats.org/officeDocument/2006/relationships/slideLayout" Target="../slideLayouts/slideLayout56.xml"/><Relationship Id="rId34" Type="http://schemas.openxmlformats.org/officeDocument/2006/relationships/slideLayout" Target="../slideLayouts/slideLayout69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5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68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55.xml"/><Relationship Id="rId29" Type="http://schemas.openxmlformats.org/officeDocument/2006/relationships/slideLayout" Target="../slideLayouts/slideLayout64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59.xml"/><Relationship Id="rId32" Type="http://schemas.openxmlformats.org/officeDocument/2006/relationships/slideLayout" Target="../slideLayouts/slideLayout67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3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31" Type="http://schemas.openxmlformats.org/officeDocument/2006/relationships/slideLayout" Target="../slideLayouts/slideLayout66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5.xml"/><Relationship Id="rId35" Type="http://schemas.openxmlformats.org/officeDocument/2006/relationships/slideLayout" Target="../slideLayouts/slideLayout70.xml"/><Relationship Id="rId8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orient="horz" pos="385">
          <p15:clr>
            <a:srgbClr val="EA4335"/>
          </p15:clr>
        </p15:guide>
        <p15:guide id="6" orient="horz" pos="609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27" name="Google Shape;727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"/>
              <a:buChar char="■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  <p:sldLayoutId id="2147483704" r:id="rId22"/>
    <p:sldLayoutId id="2147483705" r:id="rId23"/>
    <p:sldLayoutId id="2147483706" r:id="rId24"/>
    <p:sldLayoutId id="2147483707" r:id="rId25"/>
    <p:sldLayoutId id="2147483708" r:id="rId26"/>
    <p:sldLayoutId id="2147483709" r:id="rId27"/>
    <p:sldLayoutId id="2147483710" r:id="rId28"/>
    <p:sldLayoutId id="2147483711" r:id="rId29"/>
    <p:sldLayoutId id="2147483712" r:id="rId30"/>
    <p:sldLayoutId id="2147483713" r:id="rId31"/>
    <p:sldLayoutId id="2147483714" r:id="rId32"/>
    <p:sldLayoutId id="2147483715" r:id="rId33"/>
    <p:sldLayoutId id="2147483716" r:id="rId34"/>
    <p:sldLayoutId id="2147483717" r:id="rId35"/>
  </p:sldLayoutIdLst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orient="horz" pos="385">
          <p15:clr>
            <a:srgbClr val="EA4335"/>
          </p15:clr>
        </p15:guide>
        <p15:guide id="6" orient="horz" pos="60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73"/>
          <p:cNvSpPr/>
          <p:nvPr/>
        </p:nvSpPr>
        <p:spPr>
          <a:xfrm>
            <a:off x="376850" y="1772350"/>
            <a:ext cx="1398600" cy="13989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50" name="Google Shape;1450;p73"/>
          <p:cNvPicPr preferRelativeResize="0"/>
          <p:nvPr/>
        </p:nvPicPr>
        <p:blipFill rotWithShape="1">
          <a:blip r:embed="rId3">
            <a:alphaModFix/>
          </a:blip>
          <a:srcRect t="14249" b="14249"/>
          <a:stretch/>
        </p:blipFill>
        <p:spPr>
          <a:xfrm>
            <a:off x="510979" y="1889061"/>
            <a:ext cx="1164900" cy="11655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1451" name="Google Shape;1451;p73"/>
          <p:cNvSpPr txBox="1">
            <a:spLocks noGrp="1"/>
          </p:cNvSpPr>
          <p:nvPr>
            <p:ph type="subTitle" idx="1"/>
          </p:nvPr>
        </p:nvSpPr>
        <p:spPr>
          <a:xfrm>
            <a:off x="43250" y="3265350"/>
            <a:ext cx="2138700" cy="46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ID: 21B030839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KAKHARMANOVA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ARUZHAN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452" name="Google Shape;1452;p73"/>
          <p:cNvSpPr txBox="1">
            <a:spLocks noGrp="1"/>
          </p:cNvSpPr>
          <p:nvPr>
            <p:ph type="title"/>
          </p:nvPr>
        </p:nvSpPr>
        <p:spPr>
          <a:xfrm>
            <a:off x="272100" y="254200"/>
            <a:ext cx="5604900" cy="5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School of Information Technology and Engineering</a:t>
            </a:r>
            <a:endParaRPr sz="1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Group 6:</a:t>
            </a:r>
            <a:endParaRPr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3" name="Google Shape;1453;p73"/>
          <p:cNvSpPr/>
          <p:nvPr/>
        </p:nvSpPr>
        <p:spPr>
          <a:xfrm>
            <a:off x="2087413" y="1405550"/>
            <a:ext cx="1398600" cy="13989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73"/>
          <p:cNvSpPr txBox="1">
            <a:spLocks noGrp="1"/>
          </p:cNvSpPr>
          <p:nvPr>
            <p:ph type="subTitle" idx="1"/>
          </p:nvPr>
        </p:nvSpPr>
        <p:spPr>
          <a:xfrm>
            <a:off x="1732200" y="2898550"/>
            <a:ext cx="2138700" cy="46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ID: 21B031189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CHALIYEV 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ZHANDARBEK</a:t>
            </a:r>
            <a:endParaRPr sz="1200"/>
          </a:p>
        </p:txBody>
      </p:sp>
      <p:sp>
        <p:nvSpPr>
          <p:cNvPr id="1455" name="Google Shape;1455;p73"/>
          <p:cNvSpPr/>
          <p:nvPr/>
        </p:nvSpPr>
        <p:spPr>
          <a:xfrm>
            <a:off x="5679550" y="1655650"/>
            <a:ext cx="1398600" cy="13989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73"/>
          <p:cNvSpPr/>
          <p:nvPr/>
        </p:nvSpPr>
        <p:spPr>
          <a:xfrm>
            <a:off x="3897575" y="1847375"/>
            <a:ext cx="1398600" cy="13989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73"/>
          <p:cNvSpPr txBox="1">
            <a:spLocks noGrp="1"/>
          </p:cNvSpPr>
          <p:nvPr>
            <p:ph type="subTitle" idx="1"/>
          </p:nvPr>
        </p:nvSpPr>
        <p:spPr>
          <a:xfrm>
            <a:off x="3563975" y="3340375"/>
            <a:ext cx="2138700" cy="46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ID: 21B030843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KARAZHAKOVA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GULBAKHRAM</a:t>
            </a:r>
            <a:endParaRPr sz="1200"/>
          </a:p>
        </p:txBody>
      </p:sp>
      <p:sp>
        <p:nvSpPr>
          <p:cNvPr id="1458" name="Google Shape;1458;p73"/>
          <p:cNvSpPr/>
          <p:nvPr/>
        </p:nvSpPr>
        <p:spPr>
          <a:xfrm>
            <a:off x="7461550" y="1405550"/>
            <a:ext cx="1398600" cy="13989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73"/>
          <p:cNvSpPr txBox="1">
            <a:spLocks noGrp="1"/>
          </p:cNvSpPr>
          <p:nvPr>
            <p:ph type="subTitle" idx="1"/>
          </p:nvPr>
        </p:nvSpPr>
        <p:spPr>
          <a:xfrm>
            <a:off x="5322850" y="3098625"/>
            <a:ext cx="2138700" cy="73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ID: 21B030850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KOLYBAEVA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ZARINA</a:t>
            </a:r>
            <a:endParaRPr sz="1200"/>
          </a:p>
        </p:txBody>
      </p:sp>
      <p:sp>
        <p:nvSpPr>
          <p:cNvPr id="1460" name="Google Shape;1460;p73"/>
          <p:cNvSpPr txBox="1"/>
          <p:nvPr/>
        </p:nvSpPr>
        <p:spPr>
          <a:xfrm>
            <a:off x="5265425" y="4335750"/>
            <a:ext cx="4328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Date of presentation: 25 October, 2023</a:t>
            </a:r>
            <a:endParaRPr sz="1000"/>
          </a:p>
        </p:txBody>
      </p:sp>
      <p:sp>
        <p:nvSpPr>
          <p:cNvPr id="1461" name="Google Shape;1461;p73"/>
          <p:cNvSpPr txBox="1">
            <a:spLocks noGrp="1"/>
          </p:cNvSpPr>
          <p:nvPr>
            <p:ph type="subTitle" idx="1"/>
          </p:nvPr>
        </p:nvSpPr>
        <p:spPr>
          <a:xfrm>
            <a:off x="7084700" y="2898550"/>
            <a:ext cx="2138700" cy="461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ID: 21B030851 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KULZHABAY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DAMIR</a:t>
            </a:r>
            <a:endParaRPr sz="1200"/>
          </a:p>
        </p:txBody>
      </p:sp>
      <p:pic>
        <p:nvPicPr>
          <p:cNvPr id="1462" name="Google Shape;1462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93238" y="1522250"/>
            <a:ext cx="1135200" cy="1165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63" name="Google Shape;1463;p73"/>
          <p:cNvPicPr preferRelativeResize="0"/>
          <p:nvPr/>
        </p:nvPicPr>
        <p:blipFill rotWithShape="1">
          <a:blip r:embed="rId5">
            <a:alphaModFix/>
          </a:blip>
          <a:srcRect l="30388" t="49499" r="30384" b="23302"/>
          <a:stretch/>
        </p:blipFill>
        <p:spPr>
          <a:xfrm>
            <a:off x="2206200" y="1522250"/>
            <a:ext cx="1164900" cy="1165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64" name="Google Shape;1464;p73"/>
          <p:cNvPicPr preferRelativeResize="0"/>
          <p:nvPr/>
        </p:nvPicPr>
        <p:blipFill rotWithShape="1">
          <a:blip r:embed="rId6">
            <a:alphaModFix/>
          </a:blip>
          <a:srcRect t="16688" b="6864"/>
          <a:stretch/>
        </p:blipFill>
        <p:spPr>
          <a:xfrm>
            <a:off x="4014425" y="1952975"/>
            <a:ext cx="1164900" cy="1187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65" name="Google Shape;1465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11263" y="1761250"/>
            <a:ext cx="1135200" cy="11877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8" name="Google Shape;2388;p82"/>
          <p:cNvSpPr txBox="1">
            <a:spLocks noGrp="1"/>
          </p:cNvSpPr>
          <p:nvPr>
            <p:ph type="title"/>
          </p:nvPr>
        </p:nvSpPr>
        <p:spPr>
          <a:xfrm>
            <a:off x="1894900" y="304388"/>
            <a:ext cx="29190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sz="3100" b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389" name="Google Shape;2389;p82"/>
          <p:cNvGrpSpPr/>
          <p:nvPr/>
        </p:nvGrpSpPr>
        <p:grpSpPr>
          <a:xfrm>
            <a:off x="6230748" y="460147"/>
            <a:ext cx="2331105" cy="4455510"/>
            <a:chOff x="5411013" y="1379733"/>
            <a:chExt cx="2986299" cy="5707802"/>
          </a:xfrm>
        </p:grpSpPr>
        <p:pic>
          <p:nvPicPr>
            <p:cNvPr id="2390" name="Google Shape;2390;p82"/>
            <p:cNvPicPr preferRelativeResize="0"/>
            <p:nvPr/>
          </p:nvPicPr>
          <p:blipFill rotWithShape="1">
            <a:blip r:embed="rId3">
              <a:alphaModFix/>
            </a:blip>
            <a:srcRect b="13217"/>
            <a:stretch/>
          </p:blipFill>
          <p:spPr>
            <a:xfrm>
              <a:off x="5539785" y="1484025"/>
              <a:ext cx="2667900" cy="5594700"/>
            </a:xfrm>
            <a:prstGeom prst="roundRect">
              <a:avLst>
                <a:gd name="adj" fmla="val 11294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2391" name="Google Shape;2391;p82"/>
            <p:cNvSpPr txBox="1"/>
            <p:nvPr/>
          </p:nvSpPr>
          <p:spPr>
            <a:xfrm>
              <a:off x="5931913" y="3813722"/>
              <a:ext cx="2465400" cy="52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Neptune is the eighth planet.</a:t>
              </a:r>
              <a:endParaRPr sz="12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92" name="Google Shape;2392;p82"/>
            <p:cNvSpPr txBox="1"/>
            <p:nvPr/>
          </p:nvSpPr>
          <p:spPr>
            <a:xfrm>
              <a:off x="5931913" y="3516250"/>
              <a:ext cx="2465400" cy="38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NEPTUNE</a:t>
              </a:r>
              <a:endParaRPr sz="1800">
                <a:solidFill>
                  <a:srgbClr val="20124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2393" name="Google Shape;2393;p82"/>
            <p:cNvSpPr/>
            <p:nvPr/>
          </p:nvSpPr>
          <p:spPr>
            <a:xfrm>
              <a:off x="8318784" y="2766465"/>
              <a:ext cx="25279" cy="692740"/>
            </a:xfrm>
            <a:custGeom>
              <a:avLst/>
              <a:gdLst/>
              <a:ahLst/>
              <a:cxnLst/>
              <a:rect l="l" t="t" r="r" b="b"/>
              <a:pathLst>
                <a:path w="927" h="25403" extrusionOk="0">
                  <a:moveTo>
                    <a:pt x="0" y="1"/>
                  </a:moveTo>
                  <a:lnTo>
                    <a:pt x="0" y="25402"/>
                  </a:lnTo>
                  <a:lnTo>
                    <a:pt x="341" y="25402"/>
                  </a:lnTo>
                  <a:cubicBezTo>
                    <a:pt x="683" y="25402"/>
                    <a:pt x="926" y="25110"/>
                    <a:pt x="926" y="24768"/>
                  </a:cubicBezTo>
                  <a:lnTo>
                    <a:pt x="926" y="586"/>
                  </a:lnTo>
                  <a:cubicBezTo>
                    <a:pt x="926" y="244"/>
                    <a:pt x="683" y="1"/>
                    <a:pt x="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82"/>
            <p:cNvSpPr/>
            <p:nvPr/>
          </p:nvSpPr>
          <p:spPr>
            <a:xfrm>
              <a:off x="5411013" y="3185285"/>
              <a:ext cx="26616" cy="438774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1"/>
                  </a:moveTo>
                  <a:cubicBezTo>
                    <a:pt x="293" y="1"/>
                    <a:pt x="0" y="244"/>
                    <a:pt x="0" y="586"/>
                  </a:cubicBezTo>
                  <a:lnTo>
                    <a:pt x="0" y="15456"/>
                  </a:lnTo>
                  <a:cubicBezTo>
                    <a:pt x="0" y="15797"/>
                    <a:pt x="293" y="16090"/>
                    <a:pt x="634" y="16090"/>
                  </a:cubicBezTo>
                  <a:lnTo>
                    <a:pt x="975" y="16090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82"/>
            <p:cNvSpPr/>
            <p:nvPr/>
          </p:nvSpPr>
          <p:spPr>
            <a:xfrm>
              <a:off x="5411013" y="2612250"/>
              <a:ext cx="26616" cy="438774"/>
            </a:xfrm>
            <a:custGeom>
              <a:avLst/>
              <a:gdLst/>
              <a:ahLst/>
              <a:cxnLst/>
              <a:rect l="l" t="t" r="r" b="b"/>
              <a:pathLst>
                <a:path w="976" h="16090" extrusionOk="0">
                  <a:moveTo>
                    <a:pt x="634" y="0"/>
                  </a:moveTo>
                  <a:cubicBezTo>
                    <a:pt x="293" y="0"/>
                    <a:pt x="0" y="244"/>
                    <a:pt x="0" y="585"/>
                  </a:cubicBezTo>
                  <a:lnTo>
                    <a:pt x="0" y="15456"/>
                  </a:lnTo>
                  <a:cubicBezTo>
                    <a:pt x="0" y="15797"/>
                    <a:pt x="293" y="16089"/>
                    <a:pt x="634" y="16089"/>
                  </a:cubicBezTo>
                  <a:lnTo>
                    <a:pt x="975" y="160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82"/>
            <p:cNvSpPr/>
            <p:nvPr/>
          </p:nvSpPr>
          <p:spPr>
            <a:xfrm>
              <a:off x="5413659" y="2181458"/>
              <a:ext cx="22634" cy="204770"/>
            </a:xfrm>
            <a:custGeom>
              <a:avLst/>
              <a:gdLst/>
              <a:ahLst/>
              <a:cxnLst/>
              <a:rect l="l" t="t" r="r" b="b"/>
              <a:pathLst>
                <a:path w="830" h="7509" extrusionOk="0">
                  <a:moveTo>
                    <a:pt x="537" y="0"/>
                  </a:moveTo>
                  <a:cubicBezTo>
                    <a:pt x="196" y="0"/>
                    <a:pt x="1" y="244"/>
                    <a:pt x="1" y="537"/>
                  </a:cubicBezTo>
                  <a:lnTo>
                    <a:pt x="1" y="6972"/>
                  </a:lnTo>
                  <a:cubicBezTo>
                    <a:pt x="1" y="7265"/>
                    <a:pt x="196" y="7509"/>
                    <a:pt x="537" y="7509"/>
                  </a:cubicBezTo>
                  <a:lnTo>
                    <a:pt x="829" y="7509"/>
                  </a:lnTo>
                  <a:lnTo>
                    <a:pt x="8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82"/>
            <p:cNvSpPr/>
            <p:nvPr/>
          </p:nvSpPr>
          <p:spPr>
            <a:xfrm>
              <a:off x="5436266" y="1379733"/>
              <a:ext cx="2882494" cy="5707802"/>
            </a:xfrm>
            <a:custGeom>
              <a:avLst/>
              <a:gdLst/>
              <a:ahLst/>
              <a:cxnLst/>
              <a:rect l="l" t="t" r="r" b="b"/>
              <a:pathLst>
                <a:path w="105702" h="209307" extrusionOk="0">
                  <a:moveTo>
                    <a:pt x="13554" y="0"/>
                  </a:moveTo>
                  <a:cubicBezTo>
                    <a:pt x="6046" y="0"/>
                    <a:pt x="0" y="6046"/>
                    <a:pt x="0" y="13554"/>
                  </a:cubicBezTo>
                  <a:lnTo>
                    <a:pt x="0" y="195801"/>
                  </a:lnTo>
                  <a:cubicBezTo>
                    <a:pt x="0" y="203261"/>
                    <a:pt x="6046" y="209306"/>
                    <a:pt x="13554" y="209306"/>
                  </a:cubicBezTo>
                  <a:lnTo>
                    <a:pt x="92196" y="209306"/>
                  </a:lnTo>
                  <a:cubicBezTo>
                    <a:pt x="99655" y="209306"/>
                    <a:pt x="105701" y="203261"/>
                    <a:pt x="105701" y="195801"/>
                  </a:cubicBezTo>
                  <a:lnTo>
                    <a:pt x="105701" y="13554"/>
                  </a:lnTo>
                  <a:cubicBezTo>
                    <a:pt x="105701" y="6046"/>
                    <a:pt x="99655" y="0"/>
                    <a:pt x="921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82"/>
            <p:cNvSpPr/>
            <p:nvPr/>
          </p:nvSpPr>
          <p:spPr>
            <a:xfrm>
              <a:off x="5457537" y="1426257"/>
              <a:ext cx="348374" cy="5617402"/>
            </a:xfrm>
            <a:custGeom>
              <a:avLst/>
              <a:gdLst/>
              <a:ahLst/>
              <a:cxnLst/>
              <a:rect l="l" t="t" r="r" b="b"/>
              <a:pathLst>
                <a:path w="12775" h="205992" extrusionOk="0">
                  <a:moveTo>
                    <a:pt x="11945" y="0"/>
                  </a:moveTo>
                  <a:cubicBezTo>
                    <a:pt x="5363" y="0"/>
                    <a:pt x="0" y="5364"/>
                    <a:pt x="0" y="11994"/>
                  </a:cubicBezTo>
                  <a:lnTo>
                    <a:pt x="0" y="193998"/>
                  </a:lnTo>
                  <a:cubicBezTo>
                    <a:pt x="0" y="200628"/>
                    <a:pt x="5363" y="205991"/>
                    <a:pt x="11945" y="205991"/>
                  </a:cubicBezTo>
                  <a:lnTo>
                    <a:pt x="12774" y="205991"/>
                  </a:lnTo>
                  <a:cubicBezTo>
                    <a:pt x="6192" y="205991"/>
                    <a:pt x="927" y="200677"/>
                    <a:pt x="927" y="194144"/>
                  </a:cubicBezTo>
                  <a:lnTo>
                    <a:pt x="927" y="11897"/>
                  </a:lnTo>
                  <a:cubicBezTo>
                    <a:pt x="878" y="5315"/>
                    <a:pt x="6192" y="0"/>
                    <a:pt x="127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82"/>
            <p:cNvSpPr/>
            <p:nvPr/>
          </p:nvSpPr>
          <p:spPr>
            <a:xfrm>
              <a:off x="5519193" y="1460794"/>
              <a:ext cx="2716813" cy="5523675"/>
            </a:xfrm>
            <a:custGeom>
              <a:avLst/>
              <a:gdLst/>
              <a:ahLst/>
              <a:cxnLst/>
              <a:rect l="l" t="t" r="r" b="b"/>
              <a:pathLst>
                <a:path w="102386" h="205992" extrusionOk="0">
                  <a:moveTo>
                    <a:pt x="11896" y="1"/>
                  </a:moveTo>
                  <a:cubicBezTo>
                    <a:pt x="5314" y="1"/>
                    <a:pt x="0" y="5315"/>
                    <a:pt x="0" y="11848"/>
                  </a:cubicBezTo>
                  <a:lnTo>
                    <a:pt x="0" y="194144"/>
                  </a:lnTo>
                  <a:cubicBezTo>
                    <a:pt x="0" y="200677"/>
                    <a:pt x="5314" y="205992"/>
                    <a:pt x="11896" y="205992"/>
                  </a:cubicBezTo>
                  <a:lnTo>
                    <a:pt x="90538" y="205992"/>
                  </a:lnTo>
                  <a:cubicBezTo>
                    <a:pt x="97071" y="205992"/>
                    <a:pt x="102385" y="200677"/>
                    <a:pt x="102385" y="194144"/>
                  </a:cubicBezTo>
                  <a:lnTo>
                    <a:pt x="102385" y="11848"/>
                  </a:lnTo>
                  <a:cubicBezTo>
                    <a:pt x="102385" y="5315"/>
                    <a:pt x="97071" y="1"/>
                    <a:pt x="9053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0" name="Google Shape;2400;p82"/>
          <p:cNvSpPr txBox="1"/>
          <p:nvPr/>
        </p:nvSpPr>
        <p:spPr>
          <a:xfrm>
            <a:off x="582500" y="1371363"/>
            <a:ext cx="3258600" cy="6927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strategic adoption of mobile devices can lead to significant competitive advantages and improved decision-making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01" name="Google Shape;2401;p82"/>
          <p:cNvPicPr preferRelativeResize="0"/>
          <p:nvPr/>
        </p:nvPicPr>
        <p:blipFill rotWithShape="1">
          <a:blip r:embed="rId4">
            <a:alphaModFix/>
          </a:blip>
          <a:srcRect t="474" b="8293"/>
          <a:stretch/>
        </p:blipFill>
        <p:spPr>
          <a:xfrm>
            <a:off x="6388300" y="643700"/>
            <a:ext cx="2016000" cy="4088400"/>
          </a:xfrm>
          <a:prstGeom prst="roundRect">
            <a:avLst>
              <a:gd name="adj" fmla="val 10995"/>
            </a:avLst>
          </a:prstGeom>
          <a:noFill/>
          <a:ln>
            <a:noFill/>
          </a:ln>
        </p:spPr>
      </p:pic>
      <p:pic>
        <p:nvPicPr>
          <p:cNvPr id="2402" name="Google Shape;2402;p82"/>
          <p:cNvPicPr preferRelativeResize="0"/>
          <p:nvPr/>
        </p:nvPicPr>
        <p:blipFill rotWithShape="1">
          <a:blip r:embed="rId5">
            <a:alphaModFix/>
          </a:blip>
          <a:srcRect t="3800" b="-3799"/>
          <a:stretch/>
        </p:blipFill>
        <p:spPr>
          <a:xfrm>
            <a:off x="6489150" y="753900"/>
            <a:ext cx="1835551" cy="10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3" name="Google Shape;2403;p8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76650" y="2039175"/>
            <a:ext cx="1835551" cy="106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4" name="Google Shape;2404;p8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89150" y="3366100"/>
            <a:ext cx="1835551" cy="1019299"/>
          </a:xfrm>
          <a:prstGeom prst="rect">
            <a:avLst/>
          </a:prstGeom>
          <a:noFill/>
          <a:ln>
            <a:noFill/>
          </a:ln>
        </p:spPr>
      </p:pic>
      <p:sp>
        <p:nvSpPr>
          <p:cNvPr id="2405" name="Google Shape;2405;p82"/>
          <p:cNvSpPr txBox="1"/>
          <p:nvPr/>
        </p:nvSpPr>
        <p:spPr>
          <a:xfrm>
            <a:off x="1894900" y="2620850"/>
            <a:ext cx="2439300" cy="40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BUSINESS </a:t>
            </a:r>
            <a:r>
              <a:rPr lang="en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ENVIRONMENT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06" name="Google Shape;2406;p82"/>
          <p:cNvCxnSpPr>
            <a:stCxn id="2400" idx="1"/>
            <a:endCxn id="2405" idx="1"/>
          </p:cNvCxnSpPr>
          <p:nvPr/>
        </p:nvCxnSpPr>
        <p:spPr>
          <a:xfrm>
            <a:off x="582500" y="1717713"/>
            <a:ext cx="1312500" cy="1103100"/>
          </a:xfrm>
          <a:prstGeom prst="bentConnector3">
            <a:avLst>
              <a:gd name="adj1" fmla="val -1814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7" name="Google Shape;2407;p82"/>
          <p:cNvSpPr txBox="1"/>
          <p:nvPr/>
        </p:nvSpPr>
        <p:spPr>
          <a:xfrm>
            <a:off x="3167400" y="3577825"/>
            <a:ext cx="2331000" cy="523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Contributes to the success and 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growth of the companies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08" name="Google Shape;2408;p82"/>
          <p:cNvCxnSpPr>
            <a:stCxn id="2405" idx="3"/>
            <a:endCxn id="2407" idx="3"/>
          </p:cNvCxnSpPr>
          <p:nvPr/>
        </p:nvCxnSpPr>
        <p:spPr>
          <a:xfrm>
            <a:off x="4334200" y="2820950"/>
            <a:ext cx="1164300" cy="1018500"/>
          </a:xfrm>
          <a:prstGeom prst="bentConnector3">
            <a:avLst>
              <a:gd name="adj1" fmla="val 12044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3" name="Google Shape;2413;p83"/>
          <p:cNvSpPr/>
          <p:nvPr/>
        </p:nvSpPr>
        <p:spPr>
          <a:xfrm>
            <a:off x="4500154" y="2903719"/>
            <a:ext cx="411600" cy="3921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4" name="Google Shape;2414;p83"/>
          <p:cNvSpPr/>
          <p:nvPr/>
        </p:nvSpPr>
        <p:spPr>
          <a:xfrm>
            <a:off x="2376180" y="2924916"/>
            <a:ext cx="411600" cy="3921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83"/>
          <p:cNvSpPr/>
          <p:nvPr/>
        </p:nvSpPr>
        <p:spPr>
          <a:xfrm>
            <a:off x="5561917" y="2050876"/>
            <a:ext cx="411600" cy="3921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2416;p83"/>
          <p:cNvSpPr/>
          <p:nvPr/>
        </p:nvSpPr>
        <p:spPr>
          <a:xfrm>
            <a:off x="3433612" y="2050876"/>
            <a:ext cx="411600" cy="3921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83"/>
          <p:cNvSpPr/>
          <p:nvPr/>
        </p:nvSpPr>
        <p:spPr>
          <a:xfrm>
            <a:off x="1305313" y="2050876"/>
            <a:ext cx="411600" cy="3921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18" name="Google Shape;2418;p83"/>
          <p:cNvCxnSpPr/>
          <p:nvPr/>
        </p:nvCxnSpPr>
        <p:spPr>
          <a:xfrm rot="10800000">
            <a:off x="5767644" y="2442789"/>
            <a:ext cx="0" cy="2181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9" name="Google Shape;2419;p83"/>
          <p:cNvCxnSpPr/>
          <p:nvPr/>
        </p:nvCxnSpPr>
        <p:spPr>
          <a:xfrm rot="10800000">
            <a:off x="3639339" y="2443105"/>
            <a:ext cx="0" cy="2235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0" name="Google Shape;2420;p83"/>
          <p:cNvCxnSpPr/>
          <p:nvPr/>
        </p:nvCxnSpPr>
        <p:spPr>
          <a:xfrm rot="10800000">
            <a:off x="2581906" y="2648057"/>
            <a:ext cx="0" cy="275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1" name="Google Shape;2421;p83"/>
          <p:cNvCxnSpPr/>
          <p:nvPr/>
        </p:nvCxnSpPr>
        <p:spPr>
          <a:xfrm rot="10800000">
            <a:off x="4705881" y="2668219"/>
            <a:ext cx="0" cy="2355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2" name="Google Shape;2422;p83"/>
          <p:cNvCxnSpPr/>
          <p:nvPr/>
        </p:nvCxnSpPr>
        <p:spPr>
          <a:xfrm rot="10800000">
            <a:off x="1498538" y="2541208"/>
            <a:ext cx="2700" cy="2484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23" name="Google Shape;2423;p83"/>
          <p:cNvSpPr txBox="1">
            <a:spLocks noGrp="1"/>
          </p:cNvSpPr>
          <p:nvPr>
            <p:ph type="subTitle" idx="4294967295"/>
          </p:nvPr>
        </p:nvSpPr>
        <p:spPr>
          <a:xfrm>
            <a:off x="2376188" y="2988133"/>
            <a:ext cx="411600" cy="24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8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4" name="Google Shape;2424;p83"/>
          <p:cNvSpPr txBox="1">
            <a:spLocks noGrp="1"/>
          </p:cNvSpPr>
          <p:nvPr>
            <p:ph type="title"/>
          </p:nvPr>
        </p:nvSpPr>
        <p:spPr>
          <a:xfrm>
            <a:off x="290150" y="173350"/>
            <a:ext cx="77040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LEARNINGS</a:t>
            </a:r>
            <a:endParaRPr b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5" name="Google Shape;2425;p83"/>
          <p:cNvSpPr txBox="1"/>
          <p:nvPr/>
        </p:nvSpPr>
        <p:spPr>
          <a:xfrm>
            <a:off x="1797202" y="3373189"/>
            <a:ext cx="1569300" cy="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 Apps Address Common Problems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6" name="Google Shape;2426;p83"/>
          <p:cNvSpPr txBox="1"/>
          <p:nvPr/>
        </p:nvSpPr>
        <p:spPr>
          <a:xfrm>
            <a:off x="604373" y="1168750"/>
            <a:ext cx="1813500" cy="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Mobile Devices Revolutionize Business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7" name="Google Shape;2427;p83"/>
          <p:cNvSpPr txBox="1"/>
          <p:nvPr/>
        </p:nvSpPr>
        <p:spPr>
          <a:xfrm>
            <a:off x="2854635" y="1176750"/>
            <a:ext cx="1569300" cy="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Industry-Changing Implications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8" name="Google Shape;2428;p83"/>
          <p:cNvSpPr txBox="1"/>
          <p:nvPr/>
        </p:nvSpPr>
        <p:spPr>
          <a:xfrm>
            <a:off x="3921177" y="3373189"/>
            <a:ext cx="1569300" cy="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Operational Efficiency and Decision-Making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9" name="Google Shape;2429;p83"/>
          <p:cNvSpPr txBox="1"/>
          <p:nvPr/>
        </p:nvSpPr>
        <p:spPr>
          <a:xfrm>
            <a:off x="4982939" y="1177340"/>
            <a:ext cx="1569300" cy="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Global Accessibility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30" name="Google Shape;2430;p83"/>
          <p:cNvCxnSpPr/>
          <p:nvPr/>
        </p:nvCxnSpPr>
        <p:spPr>
          <a:xfrm>
            <a:off x="452900" y="2662918"/>
            <a:ext cx="63777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oval" w="med" len="med"/>
            <a:tailEnd type="triangle" w="med" len="med"/>
          </a:ln>
        </p:spPr>
      </p:cxnSp>
      <p:sp>
        <p:nvSpPr>
          <p:cNvPr id="2431" name="Google Shape;2431;p83"/>
          <p:cNvSpPr txBox="1">
            <a:spLocks noGrp="1"/>
          </p:cNvSpPr>
          <p:nvPr>
            <p:ph type="subTitle" idx="4294967295"/>
          </p:nvPr>
        </p:nvSpPr>
        <p:spPr>
          <a:xfrm>
            <a:off x="1305313" y="2129328"/>
            <a:ext cx="411600" cy="23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8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2" name="Google Shape;2432;p83"/>
          <p:cNvSpPr txBox="1">
            <a:spLocks noGrp="1"/>
          </p:cNvSpPr>
          <p:nvPr>
            <p:ph type="subTitle" idx="4294967295"/>
          </p:nvPr>
        </p:nvSpPr>
        <p:spPr>
          <a:xfrm>
            <a:off x="3433612" y="2129328"/>
            <a:ext cx="411600" cy="23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8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3" name="Google Shape;2433;p83"/>
          <p:cNvSpPr txBox="1">
            <a:spLocks noGrp="1"/>
          </p:cNvSpPr>
          <p:nvPr>
            <p:ph type="subTitle" idx="4294967295"/>
          </p:nvPr>
        </p:nvSpPr>
        <p:spPr>
          <a:xfrm>
            <a:off x="5561917" y="2129328"/>
            <a:ext cx="411600" cy="235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8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4" name="Google Shape;2434;p83"/>
          <p:cNvSpPr txBox="1">
            <a:spLocks noGrp="1"/>
          </p:cNvSpPr>
          <p:nvPr>
            <p:ph type="subTitle" idx="4294967295"/>
          </p:nvPr>
        </p:nvSpPr>
        <p:spPr>
          <a:xfrm>
            <a:off x="4500162" y="2988133"/>
            <a:ext cx="411600" cy="24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8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435" name="Google Shape;2435;p83"/>
          <p:cNvGrpSpPr/>
          <p:nvPr/>
        </p:nvGrpSpPr>
        <p:grpSpPr>
          <a:xfrm>
            <a:off x="7044969" y="3111112"/>
            <a:ext cx="1953513" cy="2994770"/>
            <a:chOff x="4484375" y="750197"/>
            <a:chExt cx="4050411" cy="5255827"/>
          </a:xfrm>
        </p:grpSpPr>
        <p:sp>
          <p:nvSpPr>
            <p:cNvPr id="2436" name="Google Shape;2436;p83"/>
            <p:cNvSpPr/>
            <p:nvPr/>
          </p:nvSpPr>
          <p:spPr>
            <a:xfrm>
              <a:off x="4484375" y="750197"/>
              <a:ext cx="2211445" cy="1672794"/>
            </a:xfrm>
            <a:custGeom>
              <a:avLst/>
              <a:gdLst/>
              <a:ahLst/>
              <a:cxnLst/>
              <a:rect l="l" t="t" r="r" b="b"/>
              <a:pathLst>
                <a:path w="102441" h="77489" fill="none" extrusionOk="0">
                  <a:moveTo>
                    <a:pt x="0" y="0"/>
                  </a:moveTo>
                  <a:lnTo>
                    <a:pt x="102440" y="0"/>
                  </a:lnTo>
                  <a:lnTo>
                    <a:pt x="102440" y="77489"/>
                  </a:lnTo>
                  <a:lnTo>
                    <a:pt x="0" y="77489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3"/>
            <p:cNvSpPr/>
            <p:nvPr/>
          </p:nvSpPr>
          <p:spPr>
            <a:xfrm>
              <a:off x="4536227" y="794105"/>
              <a:ext cx="2107739" cy="1584976"/>
            </a:xfrm>
            <a:custGeom>
              <a:avLst/>
              <a:gdLst/>
              <a:ahLst/>
              <a:cxnLst/>
              <a:rect l="l" t="t" r="r" b="b"/>
              <a:pathLst>
                <a:path w="97637" h="73421" fill="none" extrusionOk="0">
                  <a:moveTo>
                    <a:pt x="0" y="1"/>
                  </a:moveTo>
                  <a:lnTo>
                    <a:pt x="97636" y="1"/>
                  </a:lnTo>
                  <a:lnTo>
                    <a:pt x="97636" y="73420"/>
                  </a:lnTo>
                  <a:lnTo>
                    <a:pt x="0" y="7342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3"/>
            <p:cNvSpPr/>
            <p:nvPr/>
          </p:nvSpPr>
          <p:spPr>
            <a:xfrm>
              <a:off x="4775996" y="1002227"/>
              <a:ext cx="609955" cy="1128400"/>
            </a:xfrm>
            <a:custGeom>
              <a:avLst/>
              <a:gdLst/>
              <a:ahLst/>
              <a:cxnLst/>
              <a:rect l="l" t="t" r="r" b="b"/>
              <a:pathLst>
                <a:path w="28255" h="52271" fill="none" extrusionOk="0">
                  <a:moveTo>
                    <a:pt x="18648" y="1134"/>
                  </a:moveTo>
                  <a:cubicBezTo>
                    <a:pt x="18648" y="1134"/>
                    <a:pt x="2703" y="0"/>
                    <a:pt x="1369" y="2502"/>
                  </a:cubicBezTo>
                  <a:cubicBezTo>
                    <a:pt x="1" y="5004"/>
                    <a:pt x="968" y="50736"/>
                    <a:pt x="1736" y="51303"/>
                  </a:cubicBezTo>
                  <a:cubicBezTo>
                    <a:pt x="2503" y="51871"/>
                    <a:pt x="24051" y="52271"/>
                    <a:pt x="26153" y="51504"/>
                  </a:cubicBezTo>
                  <a:cubicBezTo>
                    <a:pt x="28254" y="50736"/>
                    <a:pt x="25386" y="4203"/>
                    <a:pt x="25386" y="2869"/>
                  </a:cubicBezTo>
                  <a:cubicBezTo>
                    <a:pt x="25386" y="1535"/>
                    <a:pt x="20382" y="934"/>
                    <a:pt x="20382" y="934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3"/>
            <p:cNvSpPr/>
            <p:nvPr/>
          </p:nvSpPr>
          <p:spPr>
            <a:xfrm>
              <a:off x="4840822" y="1097275"/>
              <a:ext cx="495433" cy="1020398"/>
            </a:xfrm>
            <a:custGeom>
              <a:avLst/>
              <a:gdLst/>
              <a:ahLst/>
              <a:cxnLst/>
              <a:rect l="l" t="t" r="r" b="b"/>
              <a:pathLst>
                <a:path w="22950" h="47268" fill="none" extrusionOk="0">
                  <a:moveTo>
                    <a:pt x="0" y="34592"/>
                  </a:moveTo>
                  <a:cubicBezTo>
                    <a:pt x="33" y="40629"/>
                    <a:pt x="167" y="45032"/>
                    <a:pt x="467" y="45166"/>
                  </a:cubicBezTo>
                  <a:cubicBezTo>
                    <a:pt x="1434" y="45533"/>
                    <a:pt x="21816" y="47267"/>
                    <a:pt x="22383" y="45366"/>
                  </a:cubicBezTo>
                  <a:cubicBezTo>
                    <a:pt x="22950" y="43431"/>
                    <a:pt x="20848" y="0"/>
                    <a:pt x="20848" y="0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3"/>
            <p:cNvSpPr/>
            <p:nvPr/>
          </p:nvSpPr>
          <p:spPr>
            <a:xfrm>
              <a:off x="4840822" y="1076379"/>
              <a:ext cx="433520" cy="705717"/>
            </a:xfrm>
            <a:custGeom>
              <a:avLst/>
              <a:gdLst/>
              <a:ahLst/>
              <a:cxnLst/>
              <a:rect l="l" t="t" r="r" b="b"/>
              <a:pathLst>
                <a:path w="20082" h="32691" fill="none" extrusionOk="0">
                  <a:moveTo>
                    <a:pt x="20081" y="768"/>
                  </a:moveTo>
                  <a:cubicBezTo>
                    <a:pt x="20081" y="768"/>
                    <a:pt x="667" y="1"/>
                    <a:pt x="467" y="968"/>
                  </a:cubicBezTo>
                  <a:cubicBezTo>
                    <a:pt x="334" y="1569"/>
                    <a:pt x="0" y="19582"/>
                    <a:pt x="0" y="32691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3"/>
            <p:cNvSpPr/>
            <p:nvPr/>
          </p:nvSpPr>
          <p:spPr>
            <a:xfrm>
              <a:off x="4863143" y="1167844"/>
              <a:ext cx="406860" cy="22"/>
            </a:xfrm>
            <a:custGeom>
              <a:avLst/>
              <a:gdLst/>
              <a:ahLst/>
              <a:cxnLst/>
              <a:rect l="l" t="t" r="r" b="b"/>
              <a:pathLst>
                <a:path w="18847" h="1" fill="none" extrusionOk="0">
                  <a:moveTo>
                    <a:pt x="0" y="0"/>
                  </a:moveTo>
                  <a:lnTo>
                    <a:pt x="18847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3"/>
            <p:cNvSpPr/>
            <p:nvPr/>
          </p:nvSpPr>
          <p:spPr>
            <a:xfrm>
              <a:off x="4884018" y="1238412"/>
              <a:ext cx="203095" cy="211730"/>
            </a:xfrm>
            <a:custGeom>
              <a:avLst/>
              <a:gdLst/>
              <a:ahLst/>
              <a:cxnLst/>
              <a:rect l="l" t="t" r="r" b="b"/>
              <a:pathLst>
                <a:path w="9408" h="9808" fill="none" extrusionOk="0">
                  <a:moveTo>
                    <a:pt x="1" y="0"/>
                  </a:moveTo>
                  <a:lnTo>
                    <a:pt x="9407" y="0"/>
                  </a:lnTo>
                  <a:lnTo>
                    <a:pt x="9407" y="9807"/>
                  </a:lnTo>
                  <a:lnTo>
                    <a:pt x="1" y="9807"/>
                  </a:lnTo>
                  <a:close/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3"/>
            <p:cNvSpPr/>
            <p:nvPr/>
          </p:nvSpPr>
          <p:spPr>
            <a:xfrm>
              <a:off x="5107251" y="1885767"/>
              <a:ext cx="155560" cy="161323"/>
            </a:xfrm>
            <a:custGeom>
              <a:avLst/>
              <a:gdLst/>
              <a:ahLst/>
              <a:cxnLst/>
              <a:rect l="l" t="t" r="r" b="b"/>
              <a:pathLst>
                <a:path w="7206" h="7473" fill="none" extrusionOk="0">
                  <a:moveTo>
                    <a:pt x="0" y="0"/>
                  </a:moveTo>
                  <a:lnTo>
                    <a:pt x="7205" y="0"/>
                  </a:lnTo>
                  <a:lnTo>
                    <a:pt x="7205" y="7472"/>
                  </a:lnTo>
                  <a:lnTo>
                    <a:pt x="0" y="7472"/>
                  </a:lnTo>
                  <a:close/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3"/>
            <p:cNvSpPr/>
            <p:nvPr/>
          </p:nvSpPr>
          <p:spPr>
            <a:xfrm>
              <a:off x="4879700" y="1528608"/>
              <a:ext cx="398225" cy="22"/>
            </a:xfrm>
            <a:custGeom>
              <a:avLst/>
              <a:gdLst/>
              <a:ahLst/>
              <a:cxnLst/>
              <a:rect l="l" t="t" r="r" b="b"/>
              <a:pathLst>
                <a:path w="18447" h="1" fill="none" extrusionOk="0">
                  <a:moveTo>
                    <a:pt x="0" y="0"/>
                  </a:moveTo>
                  <a:lnTo>
                    <a:pt x="18447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3"/>
            <p:cNvSpPr/>
            <p:nvPr/>
          </p:nvSpPr>
          <p:spPr>
            <a:xfrm>
              <a:off x="5128838" y="1250652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0"/>
                  </a:moveTo>
                  <a:lnTo>
                    <a:pt x="5972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3"/>
            <p:cNvSpPr/>
            <p:nvPr/>
          </p:nvSpPr>
          <p:spPr>
            <a:xfrm>
              <a:off x="5128838" y="1300324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3"/>
            <p:cNvSpPr/>
            <p:nvPr/>
          </p:nvSpPr>
          <p:spPr>
            <a:xfrm>
              <a:off x="5128838" y="1350730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3"/>
            <p:cNvSpPr/>
            <p:nvPr/>
          </p:nvSpPr>
          <p:spPr>
            <a:xfrm>
              <a:off x="5128838" y="1400424"/>
              <a:ext cx="128921" cy="22"/>
            </a:xfrm>
            <a:custGeom>
              <a:avLst/>
              <a:gdLst/>
              <a:ahLst/>
              <a:cxnLst/>
              <a:rect l="l" t="t" r="r" b="b"/>
              <a:pathLst>
                <a:path w="5972" h="1" fill="none" extrusionOk="0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3"/>
            <p:cNvSpPr/>
            <p:nvPr/>
          </p:nvSpPr>
          <p:spPr>
            <a:xfrm>
              <a:off x="4884018" y="1591254"/>
              <a:ext cx="385985" cy="186516"/>
            </a:xfrm>
            <a:custGeom>
              <a:avLst/>
              <a:gdLst/>
              <a:ahLst/>
              <a:cxnLst/>
              <a:rect l="l" t="t" r="r" b="b"/>
              <a:pathLst>
                <a:path w="17880" h="8640" fill="none" extrusionOk="0">
                  <a:moveTo>
                    <a:pt x="1" y="0"/>
                  </a:moveTo>
                  <a:lnTo>
                    <a:pt x="17880" y="0"/>
                  </a:lnTo>
                  <a:lnTo>
                    <a:pt x="17880" y="8640"/>
                  </a:lnTo>
                  <a:lnTo>
                    <a:pt x="1" y="8640"/>
                  </a:lnTo>
                  <a:close/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3"/>
            <p:cNvSpPr/>
            <p:nvPr/>
          </p:nvSpPr>
          <p:spPr>
            <a:xfrm>
              <a:off x="4900575" y="1827439"/>
              <a:ext cx="357187" cy="22"/>
            </a:xfrm>
            <a:custGeom>
              <a:avLst/>
              <a:gdLst/>
              <a:ahLst/>
              <a:cxnLst/>
              <a:rect l="l" t="t" r="r" b="b"/>
              <a:pathLst>
                <a:path w="16546" h="1" fill="none" extrusionOk="0">
                  <a:moveTo>
                    <a:pt x="1" y="0"/>
                  </a:moveTo>
                  <a:lnTo>
                    <a:pt x="16546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3"/>
            <p:cNvSpPr/>
            <p:nvPr/>
          </p:nvSpPr>
          <p:spPr>
            <a:xfrm>
              <a:off x="4892653" y="1873527"/>
              <a:ext cx="115968" cy="22"/>
            </a:xfrm>
            <a:custGeom>
              <a:avLst/>
              <a:gdLst/>
              <a:ahLst/>
              <a:cxnLst/>
              <a:rect l="l" t="t" r="r" b="b"/>
              <a:pathLst>
                <a:path w="5372" h="1" fill="none" extrusionOk="0">
                  <a:moveTo>
                    <a:pt x="1" y="0"/>
                  </a:moveTo>
                  <a:lnTo>
                    <a:pt x="5371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3"/>
            <p:cNvSpPr/>
            <p:nvPr/>
          </p:nvSpPr>
          <p:spPr>
            <a:xfrm>
              <a:off x="5340543" y="1082877"/>
              <a:ext cx="284480" cy="35296"/>
            </a:xfrm>
            <a:custGeom>
              <a:avLst/>
              <a:gdLst/>
              <a:ahLst/>
              <a:cxnLst/>
              <a:rect l="l" t="t" r="r" b="b"/>
              <a:pathLst>
                <a:path w="13178" h="1635" fill="none" extrusionOk="0">
                  <a:moveTo>
                    <a:pt x="1" y="1635"/>
                  </a:moveTo>
                  <a:lnTo>
                    <a:pt x="13177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3"/>
            <p:cNvSpPr/>
            <p:nvPr/>
          </p:nvSpPr>
          <p:spPr>
            <a:xfrm>
              <a:off x="5294476" y="1321220"/>
              <a:ext cx="298857" cy="22"/>
            </a:xfrm>
            <a:custGeom>
              <a:avLst/>
              <a:gdLst/>
              <a:ahLst/>
              <a:cxnLst/>
              <a:rect l="l" t="t" r="r" b="b"/>
              <a:pathLst>
                <a:path w="13844" h="1" fill="none" extrusionOk="0">
                  <a:moveTo>
                    <a:pt x="0" y="0"/>
                  </a:moveTo>
                  <a:lnTo>
                    <a:pt x="13843" y="0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3"/>
            <p:cNvSpPr/>
            <p:nvPr/>
          </p:nvSpPr>
          <p:spPr>
            <a:xfrm>
              <a:off x="4693187" y="1699254"/>
              <a:ext cx="128921" cy="45399"/>
            </a:xfrm>
            <a:custGeom>
              <a:avLst/>
              <a:gdLst/>
              <a:ahLst/>
              <a:cxnLst/>
              <a:rect l="l" t="t" r="r" b="b"/>
              <a:pathLst>
                <a:path w="5972" h="2103" fill="none" extrusionOk="0">
                  <a:moveTo>
                    <a:pt x="5972" y="1"/>
                  </a:moveTo>
                  <a:lnTo>
                    <a:pt x="1" y="2102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3"/>
            <p:cNvSpPr/>
            <p:nvPr/>
          </p:nvSpPr>
          <p:spPr>
            <a:xfrm>
              <a:off x="5161974" y="2076598"/>
              <a:ext cx="169958" cy="162036"/>
            </a:xfrm>
            <a:custGeom>
              <a:avLst/>
              <a:gdLst/>
              <a:ahLst/>
              <a:cxnLst/>
              <a:rect l="l" t="t" r="r" b="b"/>
              <a:pathLst>
                <a:path w="7873" h="7506" fill="none" extrusionOk="0">
                  <a:moveTo>
                    <a:pt x="1168" y="0"/>
                  </a:moveTo>
                  <a:cubicBezTo>
                    <a:pt x="1168" y="0"/>
                    <a:pt x="0" y="5938"/>
                    <a:pt x="7873" y="7505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3"/>
            <p:cNvSpPr/>
            <p:nvPr/>
          </p:nvSpPr>
          <p:spPr>
            <a:xfrm>
              <a:off x="5290871" y="2204761"/>
              <a:ext cx="57617" cy="54034"/>
            </a:xfrm>
            <a:custGeom>
              <a:avLst/>
              <a:gdLst/>
              <a:ahLst/>
              <a:cxnLst/>
              <a:rect l="l" t="t" r="r" b="b"/>
              <a:pathLst>
                <a:path w="2669" h="2503" fill="none" extrusionOk="0">
                  <a:moveTo>
                    <a:pt x="768" y="1"/>
                  </a:moveTo>
                  <a:lnTo>
                    <a:pt x="2669" y="1735"/>
                  </a:lnTo>
                  <a:lnTo>
                    <a:pt x="0" y="2502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3"/>
            <p:cNvSpPr/>
            <p:nvPr/>
          </p:nvSpPr>
          <p:spPr>
            <a:xfrm>
              <a:off x="5555853" y="1283767"/>
              <a:ext cx="66986" cy="66986"/>
            </a:xfrm>
            <a:custGeom>
              <a:avLst/>
              <a:gdLst/>
              <a:ahLst/>
              <a:cxnLst/>
              <a:rect l="l" t="t" r="r" b="b"/>
              <a:pathLst>
                <a:path w="3103" h="3103" fill="none" extrusionOk="0">
                  <a:moveTo>
                    <a:pt x="1" y="1"/>
                  </a:moveTo>
                  <a:lnTo>
                    <a:pt x="3103" y="1935"/>
                  </a:lnTo>
                  <a:lnTo>
                    <a:pt x="401" y="3103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3"/>
            <p:cNvSpPr/>
            <p:nvPr/>
          </p:nvSpPr>
          <p:spPr>
            <a:xfrm>
              <a:off x="5571698" y="1070637"/>
              <a:ext cx="69879" cy="54012"/>
            </a:xfrm>
            <a:custGeom>
              <a:avLst/>
              <a:gdLst/>
              <a:ahLst/>
              <a:cxnLst/>
              <a:rect l="l" t="t" r="r" b="b"/>
              <a:pathLst>
                <a:path w="3237" h="2502" fill="none" extrusionOk="0">
                  <a:moveTo>
                    <a:pt x="1" y="0"/>
                  </a:moveTo>
                  <a:lnTo>
                    <a:pt x="3236" y="400"/>
                  </a:lnTo>
                  <a:lnTo>
                    <a:pt x="935" y="2502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3"/>
            <p:cNvSpPr/>
            <p:nvPr/>
          </p:nvSpPr>
          <p:spPr>
            <a:xfrm>
              <a:off x="4655748" y="1699260"/>
              <a:ext cx="87149" cy="62669"/>
            </a:xfrm>
            <a:custGeom>
              <a:avLst/>
              <a:gdLst/>
              <a:ahLst/>
              <a:cxnLst/>
              <a:rect l="l" t="t" r="r" b="b"/>
              <a:pathLst>
                <a:path w="4037" h="2903" fill="none" extrusionOk="0">
                  <a:moveTo>
                    <a:pt x="3269" y="1"/>
                  </a:moveTo>
                  <a:lnTo>
                    <a:pt x="0" y="2703"/>
                  </a:lnTo>
                  <a:lnTo>
                    <a:pt x="4036" y="2903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3"/>
            <p:cNvSpPr/>
            <p:nvPr/>
          </p:nvSpPr>
          <p:spPr>
            <a:xfrm>
              <a:off x="5642979" y="1283767"/>
              <a:ext cx="157740" cy="166375"/>
            </a:xfrm>
            <a:custGeom>
              <a:avLst/>
              <a:gdLst/>
              <a:ahLst/>
              <a:cxnLst/>
              <a:rect l="l" t="t" r="r" b="b"/>
              <a:pathLst>
                <a:path w="7307" h="7707" extrusionOk="0">
                  <a:moveTo>
                    <a:pt x="1" y="1"/>
                  </a:moveTo>
                  <a:lnTo>
                    <a:pt x="1" y="7706"/>
                  </a:lnTo>
                  <a:lnTo>
                    <a:pt x="7306" y="7706"/>
                  </a:lnTo>
                  <a:lnTo>
                    <a:pt x="730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83"/>
            <p:cNvSpPr/>
            <p:nvPr/>
          </p:nvSpPr>
          <p:spPr>
            <a:xfrm>
              <a:off x="5393841" y="1507712"/>
              <a:ext cx="175722" cy="182932"/>
            </a:xfrm>
            <a:custGeom>
              <a:avLst/>
              <a:gdLst/>
              <a:ahLst/>
              <a:cxnLst/>
              <a:rect l="l" t="t" r="r" b="b"/>
              <a:pathLst>
                <a:path w="8140" h="8474" extrusionOk="0">
                  <a:moveTo>
                    <a:pt x="7239" y="1"/>
                  </a:moveTo>
                  <a:lnTo>
                    <a:pt x="0" y="835"/>
                  </a:lnTo>
                  <a:lnTo>
                    <a:pt x="901" y="8474"/>
                  </a:lnTo>
                  <a:lnTo>
                    <a:pt x="8140" y="7640"/>
                  </a:lnTo>
                  <a:lnTo>
                    <a:pt x="723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83"/>
            <p:cNvSpPr/>
            <p:nvPr/>
          </p:nvSpPr>
          <p:spPr>
            <a:xfrm>
              <a:off x="4576552" y="1789985"/>
              <a:ext cx="175722" cy="182932"/>
            </a:xfrm>
            <a:custGeom>
              <a:avLst/>
              <a:gdLst/>
              <a:ahLst/>
              <a:cxnLst/>
              <a:rect l="l" t="t" r="r" b="b"/>
              <a:pathLst>
                <a:path w="8140" h="8474" extrusionOk="0">
                  <a:moveTo>
                    <a:pt x="7239" y="1"/>
                  </a:moveTo>
                  <a:lnTo>
                    <a:pt x="0" y="835"/>
                  </a:lnTo>
                  <a:lnTo>
                    <a:pt x="901" y="8474"/>
                  </a:lnTo>
                  <a:lnTo>
                    <a:pt x="8139" y="7640"/>
                  </a:lnTo>
                  <a:lnTo>
                    <a:pt x="723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3"/>
            <p:cNvSpPr/>
            <p:nvPr/>
          </p:nvSpPr>
          <p:spPr>
            <a:xfrm>
              <a:off x="5373679" y="2118347"/>
              <a:ext cx="174276" cy="181486"/>
            </a:xfrm>
            <a:custGeom>
              <a:avLst/>
              <a:gdLst/>
              <a:ahLst/>
              <a:cxnLst/>
              <a:rect l="l" t="t" r="r" b="b"/>
              <a:pathLst>
                <a:path w="8073" h="8407" extrusionOk="0">
                  <a:moveTo>
                    <a:pt x="801" y="1"/>
                  </a:moveTo>
                  <a:lnTo>
                    <a:pt x="0" y="7640"/>
                  </a:lnTo>
                  <a:lnTo>
                    <a:pt x="7239" y="8407"/>
                  </a:lnTo>
                  <a:lnTo>
                    <a:pt x="8073" y="768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3"/>
            <p:cNvSpPr/>
            <p:nvPr/>
          </p:nvSpPr>
          <p:spPr>
            <a:xfrm>
              <a:off x="4484375" y="2423676"/>
              <a:ext cx="2211445" cy="56192"/>
            </a:xfrm>
            <a:custGeom>
              <a:avLst/>
              <a:gdLst/>
              <a:ahLst/>
              <a:cxnLst/>
              <a:rect l="l" t="t" r="r" b="b"/>
              <a:pathLst>
                <a:path w="102441" h="2603" extrusionOk="0">
                  <a:moveTo>
                    <a:pt x="0" y="0"/>
                  </a:moveTo>
                  <a:lnTo>
                    <a:pt x="0" y="2602"/>
                  </a:lnTo>
                  <a:lnTo>
                    <a:pt x="102440" y="2602"/>
                  </a:lnTo>
                  <a:lnTo>
                    <a:pt x="102440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3"/>
            <p:cNvSpPr/>
            <p:nvPr/>
          </p:nvSpPr>
          <p:spPr>
            <a:xfrm>
              <a:off x="7217826" y="2723219"/>
              <a:ext cx="412623" cy="217494"/>
            </a:xfrm>
            <a:custGeom>
              <a:avLst/>
              <a:gdLst/>
              <a:ahLst/>
              <a:cxnLst/>
              <a:rect l="l" t="t" r="r" b="b"/>
              <a:pathLst>
                <a:path w="19114" h="10075" extrusionOk="0">
                  <a:moveTo>
                    <a:pt x="2202" y="1"/>
                  </a:moveTo>
                  <a:lnTo>
                    <a:pt x="2202" y="4871"/>
                  </a:lnTo>
                  <a:cubicBezTo>
                    <a:pt x="2202" y="6472"/>
                    <a:pt x="1635" y="8040"/>
                    <a:pt x="634" y="9274"/>
                  </a:cubicBezTo>
                  <a:lnTo>
                    <a:pt x="0" y="10075"/>
                  </a:lnTo>
                  <a:lnTo>
                    <a:pt x="19114" y="10075"/>
                  </a:lnTo>
                  <a:lnTo>
                    <a:pt x="18480" y="9274"/>
                  </a:lnTo>
                  <a:cubicBezTo>
                    <a:pt x="17446" y="8040"/>
                    <a:pt x="16912" y="6472"/>
                    <a:pt x="16912" y="4871"/>
                  </a:cubicBezTo>
                  <a:lnTo>
                    <a:pt x="169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3"/>
            <p:cNvSpPr/>
            <p:nvPr/>
          </p:nvSpPr>
          <p:spPr>
            <a:xfrm>
              <a:off x="7199822" y="2723219"/>
              <a:ext cx="412623" cy="217494"/>
            </a:xfrm>
            <a:custGeom>
              <a:avLst/>
              <a:gdLst/>
              <a:ahLst/>
              <a:cxnLst/>
              <a:rect l="l" t="t" r="r" b="b"/>
              <a:pathLst>
                <a:path w="19114" h="10075" extrusionOk="0">
                  <a:moveTo>
                    <a:pt x="2202" y="1"/>
                  </a:moveTo>
                  <a:lnTo>
                    <a:pt x="2202" y="4871"/>
                  </a:lnTo>
                  <a:cubicBezTo>
                    <a:pt x="2202" y="6472"/>
                    <a:pt x="1635" y="8040"/>
                    <a:pt x="634" y="9274"/>
                  </a:cubicBezTo>
                  <a:lnTo>
                    <a:pt x="0" y="10075"/>
                  </a:lnTo>
                  <a:lnTo>
                    <a:pt x="19114" y="10075"/>
                  </a:lnTo>
                  <a:lnTo>
                    <a:pt x="18480" y="9274"/>
                  </a:lnTo>
                  <a:cubicBezTo>
                    <a:pt x="17446" y="8040"/>
                    <a:pt x="16912" y="6472"/>
                    <a:pt x="16912" y="4871"/>
                  </a:cubicBezTo>
                  <a:lnTo>
                    <a:pt x="169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3"/>
            <p:cNvSpPr/>
            <p:nvPr/>
          </p:nvSpPr>
          <p:spPr>
            <a:xfrm>
              <a:off x="6767755" y="1819516"/>
              <a:ext cx="1276037" cy="936876"/>
            </a:xfrm>
            <a:custGeom>
              <a:avLst/>
              <a:gdLst/>
              <a:ahLst/>
              <a:cxnLst/>
              <a:rect l="l" t="t" r="r" b="b"/>
              <a:pathLst>
                <a:path w="59110" h="43399" extrusionOk="0">
                  <a:moveTo>
                    <a:pt x="3537" y="1"/>
                  </a:moveTo>
                  <a:cubicBezTo>
                    <a:pt x="1602" y="1"/>
                    <a:pt x="1" y="1568"/>
                    <a:pt x="1" y="3536"/>
                  </a:cubicBezTo>
                  <a:lnTo>
                    <a:pt x="1" y="39862"/>
                  </a:lnTo>
                  <a:cubicBezTo>
                    <a:pt x="1" y="41797"/>
                    <a:pt x="1602" y="43398"/>
                    <a:pt x="3537" y="43398"/>
                  </a:cubicBezTo>
                  <a:lnTo>
                    <a:pt x="55574" y="43398"/>
                  </a:lnTo>
                  <a:cubicBezTo>
                    <a:pt x="57542" y="43398"/>
                    <a:pt x="59110" y="41797"/>
                    <a:pt x="59110" y="39862"/>
                  </a:cubicBezTo>
                  <a:lnTo>
                    <a:pt x="59110" y="3536"/>
                  </a:lnTo>
                  <a:cubicBezTo>
                    <a:pt x="59110" y="1568"/>
                    <a:pt x="57542" y="1"/>
                    <a:pt x="55574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3"/>
            <p:cNvSpPr/>
            <p:nvPr/>
          </p:nvSpPr>
          <p:spPr>
            <a:xfrm>
              <a:off x="6767755" y="2610901"/>
              <a:ext cx="1276037" cy="145478"/>
            </a:xfrm>
            <a:custGeom>
              <a:avLst/>
              <a:gdLst/>
              <a:ahLst/>
              <a:cxnLst/>
              <a:rect l="l" t="t" r="r" b="b"/>
              <a:pathLst>
                <a:path w="59110" h="6739" extrusionOk="0">
                  <a:moveTo>
                    <a:pt x="1" y="0"/>
                  </a:moveTo>
                  <a:lnTo>
                    <a:pt x="1" y="3202"/>
                  </a:lnTo>
                  <a:cubicBezTo>
                    <a:pt x="1" y="5137"/>
                    <a:pt x="1602" y="6738"/>
                    <a:pt x="3537" y="6738"/>
                  </a:cubicBezTo>
                  <a:lnTo>
                    <a:pt x="55574" y="6738"/>
                  </a:lnTo>
                  <a:cubicBezTo>
                    <a:pt x="57542" y="6738"/>
                    <a:pt x="59110" y="5137"/>
                    <a:pt x="59110" y="3202"/>
                  </a:cubicBezTo>
                  <a:lnTo>
                    <a:pt x="59110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3"/>
            <p:cNvSpPr/>
            <p:nvPr/>
          </p:nvSpPr>
          <p:spPr>
            <a:xfrm>
              <a:off x="6831848" y="1877845"/>
              <a:ext cx="1147851" cy="661786"/>
            </a:xfrm>
            <a:custGeom>
              <a:avLst/>
              <a:gdLst/>
              <a:ahLst/>
              <a:cxnLst/>
              <a:rect l="l" t="t" r="r" b="b"/>
              <a:pathLst>
                <a:path w="53172" h="30656" extrusionOk="0">
                  <a:moveTo>
                    <a:pt x="1" y="0"/>
                  </a:moveTo>
                  <a:lnTo>
                    <a:pt x="1" y="30656"/>
                  </a:lnTo>
                  <a:lnTo>
                    <a:pt x="53172" y="30656"/>
                  </a:lnTo>
                  <a:lnTo>
                    <a:pt x="5317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3"/>
            <p:cNvSpPr/>
            <p:nvPr/>
          </p:nvSpPr>
          <p:spPr>
            <a:xfrm>
              <a:off x="6945286" y="1948055"/>
              <a:ext cx="280853" cy="521381"/>
            </a:xfrm>
            <a:custGeom>
              <a:avLst/>
              <a:gdLst/>
              <a:ahLst/>
              <a:cxnLst/>
              <a:rect l="l" t="t" r="r" b="b"/>
              <a:pathLst>
                <a:path w="13010" h="24152" extrusionOk="0">
                  <a:moveTo>
                    <a:pt x="1268" y="0"/>
                  </a:moveTo>
                  <a:cubicBezTo>
                    <a:pt x="567" y="0"/>
                    <a:pt x="0" y="567"/>
                    <a:pt x="0" y="1268"/>
                  </a:cubicBezTo>
                  <a:lnTo>
                    <a:pt x="0" y="22883"/>
                  </a:lnTo>
                  <a:cubicBezTo>
                    <a:pt x="0" y="23584"/>
                    <a:pt x="567" y="24151"/>
                    <a:pt x="1268" y="24151"/>
                  </a:cubicBezTo>
                  <a:lnTo>
                    <a:pt x="11742" y="24151"/>
                  </a:lnTo>
                  <a:cubicBezTo>
                    <a:pt x="12442" y="24151"/>
                    <a:pt x="13009" y="23584"/>
                    <a:pt x="13009" y="22883"/>
                  </a:cubicBezTo>
                  <a:lnTo>
                    <a:pt x="13009" y="1268"/>
                  </a:lnTo>
                  <a:cubicBezTo>
                    <a:pt x="13009" y="567"/>
                    <a:pt x="12442" y="0"/>
                    <a:pt x="117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3"/>
            <p:cNvSpPr/>
            <p:nvPr/>
          </p:nvSpPr>
          <p:spPr>
            <a:xfrm>
              <a:off x="6969032" y="1991984"/>
              <a:ext cx="233339" cy="433520"/>
            </a:xfrm>
            <a:custGeom>
              <a:avLst/>
              <a:gdLst/>
              <a:ahLst/>
              <a:cxnLst/>
              <a:rect l="l" t="t" r="r" b="b"/>
              <a:pathLst>
                <a:path w="10809" h="20082" extrusionOk="0">
                  <a:moveTo>
                    <a:pt x="1" y="0"/>
                  </a:moveTo>
                  <a:lnTo>
                    <a:pt x="1" y="20081"/>
                  </a:lnTo>
                  <a:lnTo>
                    <a:pt x="10809" y="20081"/>
                  </a:lnTo>
                  <a:lnTo>
                    <a:pt x="1080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3"/>
            <p:cNvSpPr/>
            <p:nvPr/>
          </p:nvSpPr>
          <p:spPr>
            <a:xfrm>
              <a:off x="7335195" y="2044908"/>
              <a:ext cx="98676" cy="102282"/>
            </a:xfrm>
            <a:custGeom>
              <a:avLst/>
              <a:gdLst/>
              <a:ahLst/>
              <a:cxnLst/>
              <a:rect l="l" t="t" r="r" b="b"/>
              <a:pathLst>
                <a:path w="4571" h="4738" extrusionOk="0">
                  <a:moveTo>
                    <a:pt x="0" y="0"/>
                  </a:moveTo>
                  <a:lnTo>
                    <a:pt x="0" y="4737"/>
                  </a:lnTo>
                  <a:lnTo>
                    <a:pt x="4570" y="4737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3"/>
            <p:cNvSpPr/>
            <p:nvPr/>
          </p:nvSpPr>
          <p:spPr>
            <a:xfrm>
              <a:off x="7475598" y="2358137"/>
              <a:ext cx="52587" cy="54746"/>
            </a:xfrm>
            <a:custGeom>
              <a:avLst/>
              <a:gdLst/>
              <a:ahLst/>
              <a:cxnLst/>
              <a:rect l="l" t="t" r="r" b="b"/>
              <a:pathLst>
                <a:path w="2436" h="2536" extrusionOk="0">
                  <a:moveTo>
                    <a:pt x="1" y="1"/>
                  </a:moveTo>
                  <a:lnTo>
                    <a:pt x="1" y="2536"/>
                  </a:lnTo>
                  <a:lnTo>
                    <a:pt x="2436" y="2536"/>
                  </a:lnTo>
                  <a:lnTo>
                    <a:pt x="243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3"/>
            <p:cNvSpPr/>
            <p:nvPr/>
          </p:nvSpPr>
          <p:spPr>
            <a:xfrm>
              <a:off x="7338066" y="2219893"/>
              <a:ext cx="200202" cy="101548"/>
            </a:xfrm>
            <a:custGeom>
              <a:avLst/>
              <a:gdLst/>
              <a:ahLst/>
              <a:cxnLst/>
              <a:rect l="l" t="t" r="r" b="b"/>
              <a:pathLst>
                <a:path w="9274" h="4704" extrusionOk="0">
                  <a:moveTo>
                    <a:pt x="1" y="0"/>
                  </a:moveTo>
                  <a:lnTo>
                    <a:pt x="1" y="4704"/>
                  </a:lnTo>
                  <a:lnTo>
                    <a:pt x="9274" y="4704"/>
                  </a:lnTo>
                  <a:lnTo>
                    <a:pt x="9274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3"/>
            <p:cNvSpPr/>
            <p:nvPr/>
          </p:nvSpPr>
          <p:spPr>
            <a:xfrm>
              <a:off x="7313586" y="1975786"/>
              <a:ext cx="247738" cy="458713"/>
            </a:xfrm>
            <a:custGeom>
              <a:avLst/>
              <a:gdLst/>
              <a:ahLst/>
              <a:cxnLst/>
              <a:rect l="l" t="t" r="r" b="b"/>
              <a:pathLst>
                <a:path w="11476" h="21249" fill="none" extrusionOk="0">
                  <a:moveTo>
                    <a:pt x="1" y="0"/>
                  </a:moveTo>
                  <a:lnTo>
                    <a:pt x="11475" y="0"/>
                  </a:lnTo>
                  <a:lnTo>
                    <a:pt x="11475" y="21249"/>
                  </a:lnTo>
                  <a:lnTo>
                    <a:pt x="1" y="21249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3"/>
            <p:cNvSpPr/>
            <p:nvPr/>
          </p:nvSpPr>
          <p:spPr>
            <a:xfrm>
              <a:off x="7630421" y="1975786"/>
              <a:ext cx="233339" cy="171405"/>
            </a:xfrm>
            <a:custGeom>
              <a:avLst/>
              <a:gdLst/>
              <a:ahLst/>
              <a:cxnLst/>
              <a:rect l="l" t="t" r="r" b="b"/>
              <a:pathLst>
                <a:path w="10809" h="7940" extrusionOk="0">
                  <a:moveTo>
                    <a:pt x="1" y="0"/>
                  </a:moveTo>
                  <a:lnTo>
                    <a:pt x="1" y="7939"/>
                  </a:lnTo>
                  <a:lnTo>
                    <a:pt x="10808" y="7939"/>
                  </a:lnTo>
                  <a:lnTo>
                    <a:pt x="1080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3"/>
            <p:cNvSpPr/>
            <p:nvPr/>
          </p:nvSpPr>
          <p:spPr>
            <a:xfrm>
              <a:off x="7630421" y="1975786"/>
              <a:ext cx="233339" cy="36742"/>
            </a:xfrm>
            <a:custGeom>
              <a:avLst/>
              <a:gdLst/>
              <a:ahLst/>
              <a:cxnLst/>
              <a:rect l="l" t="t" r="r" b="b"/>
              <a:pathLst>
                <a:path w="10809" h="1702" extrusionOk="0">
                  <a:moveTo>
                    <a:pt x="1" y="0"/>
                  </a:moveTo>
                  <a:lnTo>
                    <a:pt x="1" y="1701"/>
                  </a:lnTo>
                  <a:lnTo>
                    <a:pt x="10808" y="1701"/>
                  </a:lnTo>
                  <a:lnTo>
                    <a:pt x="1080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3"/>
            <p:cNvSpPr/>
            <p:nvPr/>
          </p:nvSpPr>
          <p:spPr>
            <a:xfrm>
              <a:off x="7648425" y="2038432"/>
              <a:ext cx="61222" cy="59063"/>
            </a:xfrm>
            <a:custGeom>
              <a:avLst/>
              <a:gdLst/>
              <a:ahLst/>
              <a:cxnLst/>
              <a:rect l="l" t="t" r="r" b="b"/>
              <a:pathLst>
                <a:path w="2836" h="2736" fill="none" extrusionOk="0">
                  <a:moveTo>
                    <a:pt x="1" y="0"/>
                  </a:moveTo>
                  <a:lnTo>
                    <a:pt x="2836" y="0"/>
                  </a:lnTo>
                  <a:lnTo>
                    <a:pt x="2836" y="2735"/>
                  </a:lnTo>
                  <a:lnTo>
                    <a:pt x="1" y="2735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3"/>
            <p:cNvSpPr/>
            <p:nvPr/>
          </p:nvSpPr>
          <p:spPr>
            <a:xfrm>
              <a:off x="7770111" y="2038432"/>
              <a:ext cx="61244" cy="59063"/>
            </a:xfrm>
            <a:custGeom>
              <a:avLst/>
              <a:gdLst/>
              <a:ahLst/>
              <a:cxnLst/>
              <a:rect l="l" t="t" r="r" b="b"/>
              <a:pathLst>
                <a:path w="2837" h="2736" fill="none" extrusionOk="0">
                  <a:moveTo>
                    <a:pt x="1" y="0"/>
                  </a:moveTo>
                  <a:lnTo>
                    <a:pt x="2836" y="0"/>
                  </a:lnTo>
                  <a:lnTo>
                    <a:pt x="2836" y="2735"/>
                  </a:lnTo>
                  <a:lnTo>
                    <a:pt x="1" y="2735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3"/>
            <p:cNvSpPr/>
            <p:nvPr/>
          </p:nvSpPr>
          <p:spPr>
            <a:xfrm>
              <a:off x="7666428" y="2240056"/>
              <a:ext cx="178615" cy="131079"/>
            </a:xfrm>
            <a:custGeom>
              <a:avLst/>
              <a:gdLst/>
              <a:ahLst/>
              <a:cxnLst/>
              <a:rect l="l" t="t" r="r" b="b"/>
              <a:pathLst>
                <a:path w="8274" h="6072" extrusionOk="0">
                  <a:moveTo>
                    <a:pt x="1" y="0"/>
                  </a:moveTo>
                  <a:lnTo>
                    <a:pt x="1" y="6071"/>
                  </a:lnTo>
                  <a:lnTo>
                    <a:pt x="8273" y="6071"/>
                  </a:lnTo>
                  <a:lnTo>
                    <a:pt x="827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3"/>
            <p:cNvSpPr/>
            <p:nvPr/>
          </p:nvSpPr>
          <p:spPr>
            <a:xfrm>
              <a:off x="7666428" y="2240056"/>
              <a:ext cx="178615" cy="27373"/>
            </a:xfrm>
            <a:custGeom>
              <a:avLst/>
              <a:gdLst/>
              <a:ahLst/>
              <a:cxnLst/>
              <a:rect l="l" t="t" r="r" b="b"/>
              <a:pathLst>
                <a:path w="8274" h="1268" extrusionOk="0">
                  <a:moveTo>
                    <a:pt x="1" y="0"/>
                  </a:moveTo>
                  <a:lnTo>
                    <a:pt x="1" y="1268"/>
                  </a:lnTo>
                  <a:lnTo>
                    <a:pt x="8273" y="1268"/>
                  </a:lnTo>
                  <a:lnTo>
                    <a:pt x="827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3"/>
            <p:cNvSpPr/>
            <p:nvPr/>
          </p:nvSpPr>
          <p:spPr>
            <a:xfrm>
              <a:off x="7199822" y="2940688"/>
              <a:ext cx="412623" cy="18738"/>
            </a:xfrm>
            <a:custGeom>
              <a:avLst/>
              <a:gdLst/>
              <a:ahLst/>
              <a:cxnLst/>
              <a:rect l="l" t="t" r="r" b="b"/>
              <a:pathLst>
                <a:path w="19114" h="868" extrusionOk="0">
                  <a:moveTo>
                    <a:pt x="0" y="1"/>
                  </a:moveTo>
                  <a:lnTo>
                    <a:pt x="0" y="868"/>
                  </a:lnTo>
                  <a:lnTo>
                    <a:pt x="19114" y="868"/>
                  </a:lnTo>
                  <a:lnTo>
                    <a:pt x="1911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3"/>
            <p:cNvSpPr/>
            <p:nvPr/>
          </p:nvSpPr>
          <p:spPr>
            <a:xfrm>
              <a:off x="6924025" y="2924843"/>
              <a:ext cx="958463" cy="34583"/>
            </a:xfrm>
            <a:custGeom>
              <a:avLst/>
              <a:gdLst/>
              <a:ahLst/>
              <a:cxnLst/>
              <a:rect l="l" t="t" r="r" b="b"/>
              <a:pathLst>
                <a:path w="44399" h="1602" extrusionOk="0">
                  <a:moveTo>
                    <a:pt x="0" y="1"/>
                  </a:moveTo>
                  <a:lnTo>
                    <a:pt x="0" y="1602"/>
                  </a:lnTo>
                  <a:lnTo>
                    <a:pt x="44399" y="1602"/>
                  </a:lnTo>
                  <a:lnTo>
                    <a:pt x="44399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3"/>
            <p:cNvSpPr/>
            <p:nvPr/>
          </p:nvSpPr>
          <p:spPr>
            <a:xfrm>
              <a:off x="6006636" y="3065980"/>
              <a:ext cx="77780" cy="1194674"/>
            </a:xfrm>
            <a:custGeom>
              <a:avLst/>
              <a:gdLst/>
              <a:ahLst/>
              <a:cxnLst/>
              <a:rect l="l" t="t" r="r" b="b"/>
              <a:pathLst>
                <a:path w="3603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3"/>
            <p:cNvSpPr/>
            <p:nvPr/>
          </p:nvSpPr>
          <p:spPr>
            <a:xfrm>
              <a:off x="6047673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34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3"/>
            <p:cNvSpPr/>
            <p:nvPr/>
          </p:nvSpPr>
          <p:spPr>
            <a:xfrm>
              <a:off x="6562548" y="3065980"/>
              <a:ext cx="77780" cy="1194674"/>
            </a:xfrm>
            <a:custGeom>
              <a:avLst/>
              <a:gdLst/>
              <a:ahLst/>
              <a:cxnLst/>
              <a:rect l="l" t="t" r="r" b="b"/>
              <a:pathLst>
                <a:path w="3603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3"/>
            <p:cNvSpPr/>
            <p:nvPr/>
          </p:nvSpPr>
          <p:spPr>
            <a:xfrm>
              <a:off x="6603585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00" y="1"/>
                  </a:moveTo>
                  <a:lnTo>
                    <a:pt x="0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3"/>
            <p:cNvSpPr/>
            <p:nvPr/>
          </p:nvSpPr>
          <p:spPr>
            <a:xfrm>
              <a:off x="6363083" y="3065980"/>
              <a:ext cx="78514" cy="1194674"/>
            </a:xfrm>
            <a:custGeom>
              <a:avLst/>
              <a:gdLst/>
              <a:ahLst/>
              <a:cxnLst/>
              <a:rect l="l" t="t" r="r" b="b"/>
              <a:pathLst>
                <a:path w="3637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35" y="55340"/>
                  </a:lnTo>
                  <a:lnTo>
                    <a:pt x="3636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3"/>
            <p:cNvSpPr/>
            <p:nvPr/>
          </p:nvSpPr>
          <p:spPr>
            <a:xfrm>
              <a:off x="6404832" y="3065980"/>
              <a:ext cx="36764" cy="1194674"/>
            </a:xfrm>
            <a:custGeom>
              <a:avLst/>
              <a:gdLst/>
              <a:ahLst/>
              <a:cxnLst/>
              <a:rect l="l" t="t" r="r" b="b"/>
              <a:pathLst>
                <a:path w="1703" h="55341" extrusionOk="0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3"/>
            <p:cNvSpPr/>
            <p:nvPr/>
          </p:nvSpPr>
          <p:spPr>
            <a:xfrm>
              <a:off x="6738958" y="3065980"/>
              <a:ext cx="77801" cy="1194674"/>
            </a:xfrm>
            <a:custGeom>
              <a:avLst/>
              <a:gdLst/>
              <a:ahLst/>
              <a:cxnLst/>
              <a:rect l="l" t="t" r="r" b="b"/>
              <a:pathLst>
                <a:path w="3604" h="55341" extrusionOk="0">
                  <a:moveTo>
                    <a:pt x="1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3"/>
            <p:cNvSpPr/>
            <p:nvPr/>
          </p:nvSpPr>
          <p:spPr>
            <a:xfrm>
              <a:off x="6779995" y="3065980"/>
              <a:ext cx="36764" cy="1194674"/>
            </a:xfrm>
            <a:custGeom>
              <a:avLst/>
              <a:gdLst/>
              <a:ahLst/>
              <a:cxnLst/>
              <a:rect l="l" t="t" r="r" b="b"/>
              <a:pathLst>
                <a:path w="1703" h="55341" extrusionOk="0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3"/>
            <p:cNvSpPr/>
            <p:nvPr/>
          </p:nvSpPr>
          <p:spPr>
            <a:xfrm>
              <a:off x="6214736" y="3083984"/>
              <a:ext cx="612114" cy="747489"/>
            </a:xfrm>
            <a:custGeom>
              <a:avLst/>
              <a:gdLst/>
              <a:ahLst/>
              <a:cxnLst/>
              <a:rect l="l" t="t" r="r" b="b"/>
              <a:pathLst>
                <a:path w="28355" h="34626" extrusionOk="0">
                  <a:moveTo>
                    <a:pt x="1" y="1"/>
                  </a:moveTo>
                  <a:lnTo>
                    <a:pt x="1" y="34626"/>
                  </a:lnTo>
                  <a:lnTo>
                    <a:pt x="28354" y="34626"/>
                  </a:lnTo>
                  <a:lnTo>
                    <a:pt x="2835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3"/>
            <p:cNvSpPr/>
            <p:nvPr/>
          </p:nvSpPr>
          <p:spPr>
            <a:xfrm>
              <a:off x="6045514" y="3083984"/>
              <a:ext cx="612114" cy="747489"/>
            </a:xfrm>
            <a:custGeom>
              <a:avLst/>
              <a:gdLst/>
              <a:ahLst/>
              <a:cxnLst/>
              <a:rect l="l" t="t" r="r" b="b"/>
              <a:pathLst>
                <a:path w="28355" h="34626" extrusionOk="0">
                  <a:moveTo>
                    <a:pt x="1" y="1"/>
                  </a:moveTo>
                  <a:lnTo>
                    <a:pt x="1" y="34626"/>
                  </a:lnTo>
                  <a:lnTo>
                    <a:pt x="28354" y="34626"/>
                  </a:lnTo>
                  <a:lnTo>
                    <a:pt x="2835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3"/>
            <p:cNvSpPr/>
            <p:nvPr/>
          </p:nvSpPr>
          <p:spPr>
            <a:xfrm>
              <a:off x="7834938" y="3065980"/>
              <a:ext cx="77780" cy="1194674"/>
            </a:xfrm>
            <a:custGeom>
              <a:avLst/>
              <a:gdLst/>
              <a:ahLst/>
              <a:cxnLst/>
              <a:rect l="l" t="t" r="r" b="b"/>
              <a:pathLst>
                <a:path w="3603" h="55341" extrusionOk="0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3"/>
            <p:cNvSpPr/>
            <p:nvPr/>
          </p:nvSpPr>
          <p:spPr>
            <a:xfrm>
              <a:off x="7875975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34" y="1"/>
                  </a:moveTo>
                  <a:lnTo>
                    <a:pt x="0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3"/>
            <p:cNvSpPr/>
            <p:nvPr/>
          </p:nvSpPr>
          <p:spPr>
            <a:xfrm>
              <a:off x="8191363" y="3065980"/>
              <a:ext cx="78514" cy="1194674"/>
            </a:xfrm>
            <a:custGeom>
              <a:avLst/>
              <a:gdLst/>
              <a:ahLst/>
              <a:cxnLst/>
              <a:rect l="l" t="t" r="r" b="b"/>
              <a:pathLst>
                <a:path w="3637" h="55341" extrusionOk="0">
                  <a:moveTo>
                    <a:pt x="1" y="1"/>
                  </a:moveTo>
                  <a:lnTo>
                    <a:pt x="902" y="55340"/>
                  </a:lnTo>
                  <a:lnTo>
                    <a:pt x="2736" y="55340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3"/>
            <p:cNvSpPr/>
            <p:nvPr/>
          </p:nvSpPr>
          <p:spPr>
            <a:xfrm>
              <a:off x="8233134" y="3065980"/>
              <a:ext cx="36742" cy="1194674"/>
            </a:xfrm>
            <a:custGeom>
              <a:avLst/>
              <a:gdLst/>
              <a:ahLst/>
              <a:cxnLst/>
              <a:rect l="l" t="t" r="r" b="b"/>
              <a:pathLst>
                <a:path w="1702" h="55341" extrusionOk="0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3"/>
            <p:cNvSpPr/>
            <p:nvPr/>
          </p:nvSpPr>
          <p:spPr>
            <a:xfrm>
              <a:off x="5955496" y="3021338"/>
              <a:ext cx="2338898" cy="82119"/>
            </a:xfrm>
            <a:custGeom>
              <a:avLst/>
              <a:gdLst/>
              <a:ahLst/>
              <a:cxnLst/>
              <a:rect l="l" t="t" r="r" b="b"/>
              <a:pathLst>
                <a:path w="108345" h="3804" extrusionOk="0">
                  <a:moveTo>
                    <a:pt x="1" y="1"/>
                  </a:moveTo>
                  <a:lnTo>
                    <a:pt x="1" y="3803"/>
                  </a:lnTo>
                  <a:lnTo>
                    <a:pt x="108345" y="3803"/>
                  </a:lnTo>
                  <a:lnTo>
                    <a:pt x="108345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3"/>
            <p:cNvSpPr/>
            <p:nvPr/>
          </p:nvSpPr>
          <p:spPr>
            <a:xfrm>
              <a:off x="7948702" y="3021338"/>
              <a:ext cx="345659" cy="82119"/>
            </a:xfrm>
            <a:custGeom>
              <a:avLst/>
              <a:gdLst/>
              <a:ahLst/>
              <a:cxnLst/>
              <a:rect l="l" t="t" r="r" b="b"/>
              <a:pathLst>
                <a:path w="16012" h="3804" extrusionOk="0">
                  <a:moveTo>
                    <a:pt x="1" y="1"/>
                  </a:moveTo>
                  <a:lnTo>
                    <a:pt x="1" y="3803"/>
                  </a:lnTo>
                  <a:lnTo>
                    <a:pt x="16012" y="3803"/>
                  </a:lnTo>
                  <a:lnTo>
                    <a:pt x="160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3"/>
            <p:cNvSpPr/>
            <p:nvPr/>
          </p:nvSpPr>
          <p:spPr>
            <a:xfrm>
              <a:off x="5892138" y="2955087"/>
              <a:ext cx="2477878" cy="82119"/>
            </a:xfrm>
            <a:custGeom>
              <a:avLst/>
              <a:gdLst/>
              <a:ahLst/>
              <a:cxnLst/>
              <a:rect l="l" t="t" r="r" b="b"/>
              <a:pathLst>
                <a:path w="114783" h="3804" extrusionOk="0">
                  <a:moveTo>
                    <a:pt x="1" y="1"/>
                  </a:moveTo>
                  <a:lnTo>
                    <a:pt x="1" y="3804"/>
                  </a:lnTo>
                  <a:lnTo>
                    <a:pt x="114783" y="3804"/>
                  </a:lnTo>
                  <a:lnTo>
                    <a:pt x="11478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3"/>
            <p:cNvSpPr/>
            <p:nvPr/>
          </p:nvSpPr>
          <p:spPr>
            <a:xfrm>
              <a:off x="8024322" y="2955087"/>
              <a:ext cx="345659" cy="82119"/>
            </a:xfrm>
            <a:custGeom>
              <a:avLst/>
              <a:gdLst/>
              <a:ahLst/>
              <a:cxnLst/>
              <a:rect l="l" t="t" r="r" b="b"/>
              <a:pathLst>
                <a:path w="16012" h="3804" extrusionOk="0">
                  <a:moveTo>
                    <a:pt x="0" y="1"/>
                  </a:moveTo>
                  <a:lnTo>
                    <a:pt x="0" y="3804"/>
                  </a:lnTo>
                  <a:lnTo>
                    <a:pt x="16012" y="3804"/>
                  </a:lnTo>
                  <a:lnTo>
                    <a:pt x="1601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3"/>
            <p:cNvSpPr/>
            <p:nvPr/>
          </p:nvSpPr>
          <p:spPr>
            <a:xfrm>
              <a:off x="6293939" y="3259681"/>
              <a:ext cx="116680" cy="40347"/>
            </a:xfrm>
            <a:custGeom>
              <a:avLst/>
              <a:gdLst/>
              <a:ahLst/>
              <a:cxnLst/>
              <a:rect l="l" t="t" r="r" b="b"/>
              <a:pathLst>
                <a:path w="5405" h="1869" extrusionOk="0">
                  <a:moveTo>
                    <a:pt x="1" y="1"/>
                  </a:moveTo>
                  <a:lnTo>
                    <a:pt x="1" y="1869"/>
                  </a:lnTo>
                  <a:lnTo>
                    <a:pt x="5405" y="1869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3"/>
            <p:cNvSpPr/>
            <p:nvPr/>
          </p:nvSpPr>
          <p:spPr>
            <a:xfrm>
              <a:off x="6293939" y="3588043"/>
              <a:ext cx="116680" cy="40347"/>
            </a:xfrm>
            <a:custGeom>
              <a:avLst/>
              <a:gdLst/>
              <a:ahLst/>
              <a:cxnLst/>
              <a:rect l="l" t="t" r="r" b="b"/>
              <a:pathLst>
                <a:path w="5405" h="1869" extrusionOk="0">
                  <a:moveTo>
                    <a:pt x="1" y="1"/>
                  </a:moveTo>
                  <a:lnTo>
                    <a:pt x="1" y="1869"/>
                  </a:lnTo>
                  <a:lnTo>
                    <a:pt x="5405" y="1869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3"/>
            <p:cNvSpPr/>
            <p:nvPr/>
          </p:nvSpPr>
          <p:spPr>
            <a:xfrm>
              <a:off x="7444642" y="3240253"/>
              <a:ext cx="159877" cy="321891"/>
            </a:xfrm>
            <a:custGeom>
              <a:avLst/>
              <a:gdLst/>
              <a:ahLst/>
              <a:cxnLst/>
              <a:rect l="l" t="t" r="r" b="b"/>
              <a:pathLst>
                <a:path w="7406" h="14911" extrusionOk="0">
                  <a:moveTo>
                    <a:pt x="1" y="0"/>
                  </a:moveTo>
                  <a:lnTo>
                    <a:pt x="1" y="14911"/>
                  </a:lnTo>
                  <a:lnTo>
                    <a:pt x="7406" y="14911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3"/>
            <p:cNvSpPr/>
            <p:nvPr/>
          </p:nvSpPr>
          <p:spPr>
            <a:xfrm>
              <a:off x="7484254" y="3448353"/>
              <a:ext cx="80672" cy="445760"/>
            </a:xfrm>
            <a:custGeom>
              <a:avLst/>
              <a:gdLst/>
              <a:ahLst/>
              <a:cxnLst/>
              <a:rect l="l" t="t" r="r" b="b"/>
              <a:pathLst>
                <a:path w="3737" h="20649" extrusionOk="0">
                  <a:moveTo>
                    <a:pt x="0" y="1"/>
                  </a:moveTo>
                  <a:lnTo>
                    <a:pt x="0" y="20649"/>
                  </a:lnTo>
                  <a:lnTo>
                    <a:pt x="3736" y="20649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3"/>
            <p:cNvSpPr/>
            <p:nvPr/>
          </p:nvSpPr>
          <p:spPr>
            <a:xfrm>
              <a:off x="7517369" y="3859523"/>
              <a:ext cx="707746" cy="401333"/>
            </a:xfrm>
            <a:custGeom>
              <a:avLst/>
              <a:gdLst/>
              <a:ahLst/>
              <a:cxnLst/>
              <a:rect l="l" t="t" r="r" b="b"/>
              <a:pathLst>
                <a:path w="32785" h="18591" extrusionOk="0">
                  <a:moveTo>
                    <a:pt x="1835" y="1"/>
                  </a:moveTo>
                  <a:lnTo>
                    <a:pt x="1" y="1335"/>
                  </a:lnTo>
                  <a:cubicBezTo>
                    <a:pt x="8573" y="7039"/>
                    <a:pt x="13010" y="6472"/>
                    <a:pt x="19081" y="7806"/>
                  </a:cubicBezTo>
                  <a:cubicBezTo>
                    <a:pt x="22617" y="8540"/>
                    <a:pt x="25719" y="10641"/>
                    <a:pt x="27720" y="13677"/>
                  </a:cubicBezTo>
                  <a:cubicBezTo>
                    <a:pt x="26286" y="15178"/>
                    <a:pt x="26853" y="17613"/>
                    <a:pt x="28788" y="18380"/>
                  </a:cubicBezTo>
                  <a:cubicBezTo>
                    <a:pt x="29143" y="18524"/>
                    <a:pt x="29505" y="18590"/>
                    <a:pt x="29858" y="18590"/>
                  </a:cubicBezTo>
                  <a:cubicBezTo>
                    <a:pt x="31399" y="18590"/>
                    <a:pt x="32784" y="17327"/>
                    <a:pt x="32757" y="15645"/>
                  </a:cubicBezTo>
                  <a:cubicBezTo>
                    <a:pt x="32757" y="12409"/>
                    <a:pt x="27887" y="9541"/>
                    <a:pt x="25419" y="8240"/>
                  </a:cubicBezTo>
                  <a:cubicBezTo>
                    <a:pt x="21583" y="6238"/>
                    <a:pt x="17180" y="5404"/>
                    <a:pt x="12977" y="4771"/>
                  </a:cubicBezTo>
                  <a:cubicBezTo>
                    <a:pt x="4971" y="3536"/>
                    <a:pt x="1835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3"/>
            <p:cNvSpPr/>
            <p:nvPr/>
          </p:nvSpPr>
          <p:spPr>
            <a:xfrm>
              <a:off x="6831977" y="3859523"/>
              <a:ext cx="707746" cy="401333"/>
            </a:xfrm>
            <a:custGeom>
              <a:avLst/>
              <a:gdLst/>
              <a:ahLst/>
              <a:cxnLst/>
              <a:rect l="l" t="t" r="r" b="b"/>
              <a:pathLst>
                <a:path w="32785" h="18591" extrusionOk="0">
                  <a:moveTo>
                    <a:pt x="30950" y="1"/>
                  </a:moveTo>
                  <a:cubicBezTo>
                    <a:pt x="30950" y="1"/>
                    <a:pt x="27848" y="3536"/>
                    <a:pt x="19842" y="4771"/>
                  </a:cubicBezTo>
                  <a:cubicBezTo>
                    <a:pt x="15606" y="5404"/>
                    <a:pt x="11203" y="6238"/>
                    <a:pt x="7367" y="8240"/>
                  </a:cubicBezTo>
                  <a:cubicBezTo>
                    <a:pt x="4931" y="9541"/>
                    <a:pt x="28" y="12409"/>
                    <a:pt x="28" y="15645"/>
                  </a:cubicBezTo>
                  <a:cubicBezTo>
                    <a:pt x="1" y="17327"/>
                    <a:pt x="1386" y="18590"/>
                    <a:pt x="2945" y="18590"/>
                  </a:cubicBezTo>
                  <a:cubicBezTo>
                    <a:pt x="3303" y="18590"/>
                    <a:pt x="3670" y="18524"/>
                    <a:pt x="4031" y="18380"/>
                  </a:cubicBezTo>
                  <a:cubicBezTo>
                    <a:pt x="5932" y="17646"/>
                    <a:pt x="6499" y="15178"/>
                    <a:pt x="5065" y="13677"/>
                  </a:cubicBezTo>
                  <a:cubicBezTo>
                    <a:pt x="7066" y="10641"/>
                    <a:pt x="10169" y="8540"/>
                    <a:pt x="13704" y="7806"/>
                  </a:cubicBezTo>
                  <a:cubicBezTo>
                    <a:pt x="19775" y="6472"/>
                    <a:pt x="24245" y="7039"/>
                    <a:pt x="32785" y="1335"/>
                  </a:cubicBezTo>
                  <a:lnTo>
                    <a:pt x="30950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3"/>
            <p:cNvSpPr/>
            <p:nvPr/>
          </p:nvSpPr>
          <p:spPr>
            <a:xfrm>
              <a:off x="7491443" y="4141797"/>
              <a:ext cx="72037" cy="118127"/>
            </a:xfrm>
            <a:custGeom>
              <a:avLst/>
              <a:gdLst/>
              <a:ahLst/>
              <a:cxnLst/>
              <a:rect l="l" t="t" r="r" b="b"/>
              <a:pathLst>
                <a:path w="3337" h="5472" extrusionOk="0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lnTo>
                    <a:pt x="1" y="5204"/>
                  </a:lnTo>
                  <a:cubicBezTo>
                    <a:pt x="1" y="5371"/>
                    <a:pt x="134" y="5471"/>
                    <a:pt x="268" y="5471"/>
                  </a:cubicBezTo>
                  <a:lnTo>
                    <a:pt x="3070" y="5471"/>
                  </a:lnTo>
                  <a:cubicBezTo>
                    <a:pt x="3236" y="5471"/>
                    <a:pt x="3336" y="5371"/>
                    <a:pt x="3336" y="5204"/>
                  </a:cubicBezTo>
                  <a:lnTo>
                    <a:pt x="3336" y="301"/>
                  </a:lnTo>
                  <a:cubicBezTo>
                    <a:pt x="3336" y="134"/>
                    <a:pt x="3236" y="1"/>
                    <a:pt x="30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3"/>
            <p:cNvSpPr/>
            <p:nvPr/>
          </p:nvSpPr>
          <p:spPr>
            <a:xfrm>
              <a:off x="7510181" y="3870317"/>
              <a:ext cx="34583" cy="389611"/>
            </a:xfrm>
            <a:custGeom>
              <a:avLst/>
              <a:gdLst/>
              <a:ahLst/>
              <a:cxnLst/>
              <a:rect l="l" t="t" r="r" b="b"/>
              <a:pathLst>
                <a:path w="1602" h="18048" extrusionOk="0">
                  <a:moveTo>
                    <a:pt x="0" y="1"/>
                  </a:moveTo>
                  <a:lnTo>
                    <a:pt x="0" y="18047"/>
                  </a:lnTo>
                  <a:lnTo>
                    <a:pt x="1601" y="18047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3"/>
            <p:cNvSpPr/>
            <p:nvPr/>
          </p:nvSpPr>
          <p:spPr>
            <a:xfrm>
              <a:off x="6990988" y="2311336"/>
              <a:ext cx="1207626" cy="951987"/>
            </a:xfrm>
            <a:custGeom>
              <a:avLst/>
              <a:gdLst/>
              <a:ahLst/>
              <a:cxnLst/>
              <a:rect l="l" t="t" r="r" b="b"/>
              <a:pathLst>
                <a:path w="55941" h="44099" extrusionOk="0">
                  <a:moveTo>
                    <a:pt x="42664" y="1"/>
                  </a:moveTo>
                  <a:cubicBezTo>
                    <a:pt x="41764" y="4937"/>
                    <a:pt x="41197" y="9941"/>
                    <a:pt x="40996" y="14945"/>
                  </a:cubicBezTo>
                  <a:cubicBezTo>
                    <a:pt x="40896" y="18814"/>
                    <a:pt x="40830" y="22116"/>
                    <a:pt x="40763" y="25052"/>
                  </a:cubicBezTo>
                  <a:cubicBezTo>
                    <a:pt x="40596" y="34125"/>
                    <a:pt x="40496" y="39162"/>
                    <a:pt x="39062" y="40530"/>
                  </a:cubicBezTo>
                  <a:cubicBezTo>
                    <a:pt x="38862" y="40663"/>
                    <a:pt x="37694" y="41397"/>
                    <a:pt x="35226" y="41597"/>
                  </a:cubicBezTo>
                  <a:cubicBezTo>
                    <a:pt x="34525" y="41664"/>
                    <a:pt x="32324" y="41697"/>
                    <a:pt x="29321" y="41697"/>
                  </a:cubicBezTo>
                  <a:cubicBezTo>
                    <a:pt x="19848" y="41664"/>
                    <a:pt x="9841" y="41597"/>
                    <a:pt x="9707" y="41597"/>
                  </a:cubicBezTo>
                  <a:lnTo>
                    <a:pt x="9107" y="41597"/>
                  </a:lnTo>
                  <a:cubicBezTo>
                    <a:pt x="9107" y="41597"/>
                    <a:pt x="9074" y="41630"/>
                    <a:pt x="9040" y="41664"/>
                  </a:cubicBezTo>
                  <a:cubicBezTo>
                    <a:pt x="3336" y="41630"/>
                    <a:pt x="1869" y="41597"/>
                    <a:pt x="1768" y="41597"/>
                  </a:cubicBezTo>
                  <a:lnTo>
                    <a:pt x="1201" y="41597"/>
                  </a:lnTo>
                  <a:cubicBezTo>
                    <a:pt x="1" y="42631"/>
                    <a:pt x="701" y="43965"/>
                    <a:pt x="1768" y="43965"/>
                  </a:cubicBezTo>
                  <a:cubicBezTo>
                    <a:pt x="2536" y="43965"/>
                    <a:pt x="16112" y="44099"/>
                    <a:pt x="25419" y="44099"/>
                  </a:cubicBezTo>
                  <a:lnTo>
                    <a:pt x="36260" y="44099"/>
                  </a:lnTo>
                  <a:cubicBezTo>
                    <a:pt x="41130" y="44099"/>
                    <a:pt x="45166" y="44065"/>
                    <a:pt x="46267" y="43965"/>
                  </a:cubicBezTo>
                  <a:cubicBezTo>
                    <a:pt x="49703" y="43698"/>
                    <a:pt x="51237" y="42531"/>
                    <a:pt x="51404" y="42398"/>
                  </a:cubicBezTo>
                  <a:cubicBezTo>
                    <a:pt x="53706" y="40363"/>
                    <a:pt x="53806" y="35893"/>
                    <a:pt x="54006" y="25118"/>
                  </a:cubicBezTo>
                  <a:cubicBezTo>
                    <a:pt x="54073" y="22183"/>
                    <a:pt x="54139" y="18881"/>
                    <a:pt x="54239" y="15011"/>
                  </a:cubicBezTo>
                  <a:cubicBezTo>
                    <a:pt x="54439" y="9974"/>
                    <a:pt x="55007" y="4971"/>
                    <a:pt x="559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3"/>
            <p:cNvSpPr/>
            <p:nvPr/>
          </p:nvSpPr>
          <p:spPr>
            <a:xfrm>
              <a:off x="6145614" y="3978922"/>
              <a:ext cx="438550" cy="281307"/>
            </a:xfrm>
            <a:custGeom>
              <a:avLst/>
              <a:gdLst/>
              <a:ahLst/>
              <a:cxnLst/>
              <a:rect l="l" t="t" r="r" b="b"/>
              <a:pathLst>
                <a:path w="20315" h="13031" extrusionOk="0">
                  <a:moveTo>
                    <a:pt x="9515" y="1"/>
                  </a:moveTo>
                  <a:cubicBezTo>
                    <a:pt x="9043" y="1"/>
                    <a:pt x="8553" y="161"/>
                    <a:pt x="8106" y="607"/>
                  </a:cubicBezTo>
                  <a:lnTo>
                    <a:pt x="9073" y="5511"/>
                  </a:lnTo>
                  <a:cubicBezTo>
                    <a:pt x="9073" y="5511"/>
                    <a:pt x="8239" y="7279"/>
                    <a:pt x="5004" y="8713"/>
                  </a:cubicBezTo>
                  <a:cubicBezTo>
                    <a:pt x="1768" y="10181"/>
                    <a:pt x="200" y="10815"/>
                    <a:pt x="200" y="11215"/>
                  </a:cubicBezTo>
                  <a:cubicBezTo>
                    <a:pt x="200" y="11648"/>
                    <a:pt x="0" y="12582"/>
                    <a:pt x="834" y="12883"/>
                  </a:cubicBezTo>
                  <a:cubicBezTo>
                    <a:pt x="1112" y="12994"/>
                    <a:pt x="3266" y="13031"/>
                    <a:pt x="6013" y="13031"/>
                  </a:cubicBezTo>
                  <a:cubicBezTo>
                    <a:pt x="11508" y="13031"/>
                    <a:pt x="19381" y="12883"/>
                    <a:pt x="19381" y="12883"/>
                  </a:cubicBezTo>
                  <a:cubicBezTo>
                    <a:pt x="19381" y="12883"/>
                    <a:pt x="20315" y="12482"/>
                    <a:pt x="20315" y="10514"/>
                  </a:cubicBezTo>
                  <a:cubicBezTo>
                    <a:pt x="20315" y="8513"/>
                    <a:pt x="19481" y="4877"/>
                    <a:pt x="19481" y="4043"/>
                  </a:cubicBezTo>
                  <a:cubicBezTo>
                    <a:pt x="19481" y="3209"/>
                    <a:pt x="18880" y="1208"/>
                    <a:pt x="18880" y="907"/>
                  </a:cubicBezTo>
                  <a:cubicBezTo>
                    <a:pt x="18880" y="836"/>
                    <a:pt x="18375" y="810"/>
                    <a:pt x="17634" y="810"/>
                  </a:cubicBezTo>
                  <a:cubicBezTo>
                    <a:pt x="15596" y="810"/>
                    <a:pt x="11775" y="1008"/>
                    <a:pt x="11775" y="1008"/>
                  </a:cubicBezTo>
                  <a:cubicBezTo>
                    <a:pt x="11775" y="1008"/>
                    <a:pt x="10701" y="1"/>
                    <a:pt x="9515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3"/>
            <p:cNvSpPr/>
            <p:nvPr/>
          </p:nvSpPr>
          <p:spPr>
            <a:xfrm>
              <a:off x="6399802" y="4000660"/>
              <a:ext cx="166353" cy="115234"/>
            </a:xfrm>
            <a:custGeom>
              <a:avLst/>
              <a:gdLst/>
              <a:ahLst/>
              <a:cxnLst/>
              <a:rect l="l" t="t" r="r" b="b"/>
              <a:pathLst>
                <a:path w="7706" h="5338" fill="none" extrusionOk="0">
                  <a:moveTo>
                    <a:pt x="0" y="1"/>
                  </a:moveTo>
                  <a:cubicBezTo>
                    <a:pt x="0" y="1"/>
                    <a:pt x="501" y="4704"/>
                    <a:pt x="834" y="5004"/>
                  </a:cubicBezTo>
                  <a:cubicBezTo>
                    <a:pt x="1134" y="5338"/>
                    <a:pt x="7706" y="5338"/>
                    <a:pt x="7706" y="5338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3"/>
            <p:cNvSpPr/>
            <p:nvPr/>
          </p:nvSpPr>
          <p:spPr>
            <a:xfrm>
              <a:off x="6408437" y="4066199"/>
              <a:ext cx="157718" cy="2180"/>
            </a:xfrm>
            <a:custGeom>
              <a:avLst/>
              <a:gdLst/>
              <a:ahLst/>
              <a:cxnLst/>
              <a:rect l="l" t="t" r="r" b="b"/>
              <a:pathLst>
                <a:path w="7306" h="101" extrusionOk="0">
                  <a:moveTo>
                    <a:pt x="7306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3"/>
            <p:cNvSpPr/>
            <p:nvPr/>
          </p:nvSpPr>
          <p:spPr>
            <a:xfrm>
              <a:off x="6408437" y="4066199"/>
              <a:ext cx="157718" cy="2180"/>
            </a:xfrm>
            <a:custGeom>
              <a:avLst/>
              <a:gdLst/>
              <a:ahLst/>
              <a:cxnLst/>
              <a:rect l="l" t="t" r="r" b="b"/>
              <a:pathLst>
                <a:path w="7306" h="101" fill="none" extrusionOk="0">
                  <a:moveTo>
                    <a:pt x="7306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3"/>
            <p:cNvSpPr/>
            <p:nvPr/>
          </p:nvSpPr>
          <p:spPr>
            <a:xfrm>
              <a:off x="6149931" y="4239004"/>
              <a:ext cx="429915" cy="22"/>
            </a:xfrm>
            <a:custGeom>
              <a:avLst/>
              <a:gdLst/>
              <a:ahLst/>
              <a:cxnLst/>
              <a:rect l="l" t="t" r="r" b="b"/>
              <a:pathLst>
                <a:path w="19915" h="1" extrusionOk="0">
                  <a:moveTo>
                    <a:pt x="0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3"/>
            <p:cNvSpPr/>
            <p:nvPr/>
          </p:nvSpPr>
          <p:spPr>
            <a:xfrm>
              <a:off x="6149931" y="4239004"/>
              <a:ext cx="429915" cy="22"/>
            </a:xfrm>
            <a:custGeom>
              <a:avLst/>
              <a:gdLst/>
              <a:ahLst/>
              <a:cxnLst/>
              <a:rect l="l" t="t" r="r" b="b"/>
              <a:pathLst>
                <a:path w="19915" h="1" fill="none" extrusionOk="0">
                  <a:moveTo>
                    <a:pt x="0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3"/>
            <p:cNvSpPr/>
            <p:nvPr/>
          </p:nvSpPr>
          <p:spPr>
            <a:xfrm>
              <a:off x="6334264" y="2723219"/>
              <a:ext cx="267901" cy="1269561"/>
            </a:xfrm>
            <a:custGeom>
              <a:avLst/>
              <a:gdLst/>
              <a:ahLst/>
              <a:cxnLst/>
              <a:rect l="l" t="t" r="r" b="b"/>
              <a:pathLst>
                <a:path w="12410" h="58810" extrusionOk="0">
                  <a:moveTo>
                    <a:pt x="12410" y="1"/>
                  </a:moveTo>
                  <a:lnTo>
                    <a:pt x="6505" y="434"/>
                  </a:lnTo>
                  <a:cubicBezTo>
                    <a:pt x="5571" y="2269"/>
                    <a:pt x="4871" y="4204"/>
                    <a:pt x="4404" y="6205"/>
                  </a:cubicBezTo>
                  <a:cubicBezTo>
                    <a:pt x="3670" y="9307"/>
                    <a:pt x="1" y="18914"/>
                    <a:pt x="2269" y="35693"/>
                  </a:cubicBezTo>
                  <a:cubicBezTo>
                    <a:pt x="4537" y="52438"/>
                    <a:pt x="5371" y="58810"/>
                    <a:pt x="5371" y="58810"/>
                  </a:cubicBezTo>
                  <a:lnTo>
                    <a:pt x="8774" y="58810"/>
                  </a:lnTo>
                  <a:cubicBezTo>
                    <a:pt x="9174" y="58643"/>
                    <a:pt x="9574" y="58409"/>
                    <a:pt x="9875" y="58109"/>
                  </a:cubicBezTo>
                  <a:cubicBezTo>
                    <a:pt x="10375" y="57675"/>
                    <a:pt x="10675" y="57042"/>
                    <a:pt x="10708" y="56408"/>
                  </a:cubicBezTo>
                  <a:cubicBezTo>
                    <a:pt x="10842" y="55541"/>
                    <a:pt x="9875" y="54573"/>
                    <a:pt x="9608" y="54140"/>
                  </a:cubicBezTo>
                  <a:cubicBezTo>
                    <a:pt x="9307" y="53706"/>
                    <a:pt x="9875" y="53306"/>
                    <a:pt x="9875" y="51905"/>
                  </a:cubicBezTo>
                  <a:cubicBezTo>
                    <a:pt x="9875" y="50470"/>
                    <a:pt x="9307" y="49203"/>
                    <a:pt x="9307" y="48802"/>
                  </a:cubicBezTo>
                  <a:cubicBezTo>
                    <a:pt x="9307" y="48369"/>
                    <a:pt x="5205" y="24819"/>
                    <a:pt x="5938" y="22150"/>
                  </a:cubicBezTo>
                  <a:cubicBezTo>
                    <a:pt x="6639" y="19448"/>
                    <a:pt x="12410" y="1"/>
                    <a:pt x="1241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3"/>
            <p:cNvSpPr/>
            <p:nvPr/>
          </p:nvSpPr>
          <p:spPr>
            <a:xfrm>
              <a:off x="6041909" y="3978922"/>
              <a:ext cx="438572" cy="281307"/>
            </a:xfrm>
            <a:custGeom>
              <a:avLst/>
              <a:gdLst/>
              <a:ahLst/>
              <a:cxnLst/>
              <a:rect l="l" t="t" r="r" b="b"/>
              <a:pathLst>
                <a:path w="20316" h="13031" extrusionOk="0">
                  <a:moveTo>
                    <a:pt x="9542" y="1"/>
                  </a:moveTo>
                  <a:cubicBezTo>
                    <a:pt x="9074" y="1"/>
                    <a:pt x="8587" y="161"/>
                    <a:pt x="8140" y="607"/>
                  </a:cubicBezTo>
                  <a:lnTo>
                    <a:pt x="9074" y="5511"/>
                  </a:lnTo>
                  <a:cubicBezTo>
                    <a:pt x="9074" y="5511"/>
                    <a:pt x="8240" y="7279"/>
                    <a:pt x="5004" y="8713"/>
                  </a:cubicBezTo>
                  <a:cubicBezTo>
                    <a:pt x="1769" y="10181"/>
                    <a:pt x="201" y="10815"/>
                    <a:pt x="201" y="11215"/>
                  </a:cubicBezTo>
                  <a:cubicBezTo>
                    <a:pt x="201" y="11648"/>
                    <a:pt x="1" y="12582"/>
                    <a:pt x="835" y="12883"/>
                  </a:cubicBezTo>
                  <a:cubicBezTo>
                    <a:pt x="1113" y="12994"/>
                    <a:pt x="3266" y="13031"/>
                    <a:pt x="6014" y="13031"/>
                  </a:cubicBezTo>
                  <a:cubicBezTo>
                    <a:pt x="11509" y="13031"/>
                    <a:pt x="19381" y="12883"/>
                    <a:pt x="19381" y="12883"/>
                  </a:cubicBezTo>
                  <a:cubicBezTo>
                    <a:pt x="19381" y="12883"/>
                    <a:pt x="20315" y="12482"/>
                    <a:pt x="20315" y="10514"/>
                  </a:cubicBezTo>
                  <a:cubicBezTo>
                    <a:pt x="20315" y="8513"/>
                    <a:pt x="19481" y="4877"/>
                    <a:pt x="19481" y="4043"/>
                  </a:cubicBezTo>
                  <a:cubicBezTo>
                    <a:pt x="19481" y="3209"/>
                    <a:pt x="18914" y="1208"/>
                    <a:pt x="18914" y="907"/>
                  </a:cubicBezTo>
                  <a:cubicBezTo>
                    <a:pt x="18914" y="836"/>
                    <a:pt x="18407" y="810"/>
                    <a:pt x="17662" y="810"/>
                  </a:cubicBezTo>
                  <a:cubicBezTo>
                    <a:pt x="15615" y="810"/>
                    <a:pt x="11776" y="1008"/>
                    <a:pt x="11776" y="1008"/>
                  </a:cubicBezTo>
                  <a:cubicBezTo>
                    <a:pt x="11776" y="1008"/>
                    <a:pt x="10718" y="1"/>
                    <a:pt x="9542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3"/>
            <p:cNvSpPr/>
            <p:nvPr/>
          </p:nvSpPr>
          <p:spPr>
            <a:xfrm>
              <a:off x="6296098" y="4000660"/>
              <a:ext cx="166375" cy="115234"/>
            </a:xfrm>
            <a:custGeom>
              <a:avLst/>
              <a:gdLst/>
              <a:ahLst/>
              <a:cxnLst/>
              <a:rect l="l" t="t" r="r" b="b"/>
              <a:pathLst>
                <a:path w="7707" h="5338" fill="none" extrusionOk="0">
                  <a:moveTo>
                    <a:pt x="1" y="1"/>
                  </a:moveTo>
                  <a:cubicBezTo>
                    <a:pt x="1" y="1"/>
                    <a:pt x="535" y="4704"/>
                    <a:pt x="835" y="5004"/>
                  </a:cubicBezTo>
                  <a:cubicBezTo>
                    <a:pt x="1135" y="5338"/>
                    <a:pt x="7706" y="5338"/>
                    <a:pt x="7706" y="5338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3"/>
            <p:cNvSpPr/>
            <p:nvPr/>
          </p:nvSpPr>
          <p:spPr>
            <a:xfrm>
              <a:off x="6305467" y="4066199"/>
              <a:ext cx="157006" cy="2180"/>
            </a:xfrm>
            <a:custGeom>
              <a:avLst/>
              <a:gdLst/>
              <a:ahLst/>
              <a:cxnLst/>
              <a:rect l="l" t="t" r="r" b="b"/>
              <a:pathLst>
                <a:path w="7273" h="101" extrusionOk="0">
                  <a:moveTo>
                    <a:pt x="7272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3"/>
            <p:cNvSpPr/>
            <p:nvPr/>
          </p:nvSpPr>
          <p:spPr>
            <a:xfrm>
              <a:off x="6305467" y="4066199"/>
              <a:ext cx="157006" cy="2180"/>
            </a:xfrm>
            <a:custGeom>
              <a:avLst/>
              <a:gdLst/>
              <a:ahLst/>
              <a:cxnLst/>
              <a:rect l="l" t="t" r="r" b="b"/>
              <a:pathLst>
                <a:path w="7273" h="101" fill="none" extrusionOk="0">
                  <a:moveTo>
                    <a:pt x="7272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3"/>
            <p:cNvSpPr/>
            <p:nvPr/>
          </p:nvSpPr>
          <p:spPr>
            <a:xfrm>
              <a:off x="6046227" y="4239004"/>
              <a:ext cx="429937" cy="22"/>
            </a:xfrm>
            <a:custGeom>
              <a:avLst/>
              <a:gdLst/>
              <a:ahLst/>
              <a:cxnLst/>
              <a:rect l="l" t="t" r="r" b="b"/>
              <a:pathLst>
                <a:path w="19916" h="1" extrusionOk="0">
                  <a:moveTo>
                    <a:pt x="1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3"/>
            <p:cNvSpPr/>
            <p:nvPr/>
          </p:nvSpPr>
          <p:spPr>
            <a:xfrm>
              <a:off x="6046227" y="4239004"/>
              <a:ext cx="429937" cy="22"/>
            </a:xfrm>
            <a:custGeom>
              <a:avLst/>
              <a:gdLst/>
              <a:ahLst/>
              <a:cxnLst/>
              <a:rect l="l" t="t" r="r" b="b"/>
              <a:pathLst>
                <a:path w="19916" h="1" fill="none" extrusionOk="0">
                  <a:moveTo>
                    <a:pt x="1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83"/>
            <p:cNvSpPr/>
            <p:nvPr/>
          </p:nvSpPr>
          <p:spPr>
            <a:xfrm>
              <a:off x="6096633" y="2723219"/>
              <a:ext cx="419855" cy="1281348"/>
            </a:xfrm>
            <a:custGeom>
              <a:avLst/>
              <a:gdLst/>
              <a:ahLst/>
              <a:cxnLst/>
              <a:rect l="l" t="t" r="r" b="b"/>
              <a:pathLst>
                <a:path w="19449" h="59356" extrusionOk="0">
                  <a:moveTo>
                    <a:pt x="168" y="1"/>
                  </a:moveTo>
                  <a:cubicBezTo>
                    <a:pt x="168" y="1"/>
                    <a:pt x="1" y="12276"/>
                    <a:pt x="735" y="17480"/>
                  </a:cubicBezTo>
                  <a:cubicBezTo>
                    <a:pt x="1435" y="22717"/>
                    <a:pt x="4104" y="34826"/>
                    <a:pt x="4538" y="41464"/>
                  </a:cubicBezTo>
                  <a:cubicBezTo>
                    <a:pt x="4938" y="48069"/>
                    <a:pt x="5672" y="51204"/>
                    <a:pt x="5672" y="51204"/>
                  </a:cubicBezTo>
                  <a:cubicBezTo>
                    <a:pt x="5672" y="51204"/>
                    <a:pt x="4671" y="52038"/>
                    <a:pt x="4671" y="52872"/>
                  </a:cubicBezTo>
                  <a:cubicBezTo>
                    <a:pt x="4671" y="53706"/>
                    <a:pt x="5205" y="53706"/>
                    <a:pt x="5071" y="54974"/>
                  </a:cubicBezTo>
                  <a:cubicBezTo>
                    <a:pt x="4938" y="56274"/>
                    <a:pt x="4371" y="56675"/>
                    <a:pt x="4804" y="57242"/>
                  </a:cubicBezTo>
                  <a:cubicBezTo>
                    <a:pt x="5205" y="57809"/>
                    <a:pt x="5505" y="58910"/>
                    <a:pt x="6906" y="59210"/>
                  </a:cubicBezTo>
                  <a:cubicBezTo>
                    <a:pt x="7441" y="59312"/>
                    <a:pt x="8740" y="59355"/>
                    <a:pt x="10220" y="59355"/>
                  </a:cubicBezTo>
                  <a:cubicBezTo>
                    <a:pt x="12614" y="59355"/>
                    <a:pt x="15480" y="59241"/>
                    <a:pt x="16346" y="59076"/>
                  </a:cubicBezTo>
                  <a:cubicBezTo>
                    <a:pt x="17747" y="58776"/>
                    <a:pt x="18481" y="57375"/>
                    <a:pt x="18481" y="56241"/>
                  </a:cubicBezTo>
                  <a:cubicBezTo>
                    <a:pt x="18481" y="55107"/>
                    <a:pt x="18047" y="54273"/>
                    <a:pt x="18047" y="53005"/>
                  </a:cubicBezTo>
                  <a:cubicBezTo>
                    <a:pt x="18047" y="51738"/>
                    <a:pt x="18748" y="50604"/>
                    <a:pt x="18748" y="49770"/>
                  </a:cubicBezTo>
                  <a:cubicBezTo>
                    <a:pt x="18748" y="48903"/>
                    <a:pt x="18481" y="48502"/>
                    <a:pt x="18481" y="47635"/>
                  </a:cubicBezTo>
                  <a:cubicBezTo>
                    <a:pt x="18481" y="46801"/>
                    <a:pt x="16646" y="33258"/>
                    <a:pt x="16646" y="30456"/>
                  </a:cubicBezTo>
                  <a:cubicBezTo>
                    <a:pt x="16646" y="27621"/>
                    <a:pt x="16513" y="18047"/>
                    <a:pt x="16913" y="15645"/>
                  </a:cubicBezTo>
                  <a:cubicBezTo>
                    <a:pt x="17347" y="13244"/>
                    <a:pt x="19448" y="1835"/>
                    <a:pt x="19448" y="1835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83"/>
            <p:cNvSpPr/>
            <p:nvPr/>
          </p:nvSpPr>
          <p:spPr>
            <a:xfrm>
              <a:off x="6259378" y="2825477"/>
              <a:ext cx="134684" cy="1171618"/>
            </a:xfrm>
            <a:custGeom>
              <a:avLst/>
              <a:gdLst/>
              <a:ahLst/>
              <a:cxnLst/>
              <a:rect l="l" t="t" r="r" b="b"/>
              <a:pathLst>
                <a:path w="6239" h="54273" fill="none" extrusionOk="0">
                  <a:moveTo>
                    <a:pt x="1" y="1"/>
                  </a:moveTo>
                  <a:cubicBezTo>
                    <a:pt x="1" y="1"/>
                    <a:pt x="701" y="19381"/>
                    <a:pt x="2102" y="25852"/>
                  </a:cubicBezTo>
                  <a:cubicBezTo>
                    <a:pt x="3470" y="32290"/>
                    <a:pt x="5304" y="42898"/>
                    <a:pt x="4871" y="44299"/>
                  </a:cubicBezTo>
                  <a:cubicBezTo>
                    <a:pt x="4404" y="45667"/>
                    <a:pt x="3703" y="48902"/>
                    <a:pt x="3703" y="48902"/>
                  </a:cubicBezTo>
                  <a:cubicBezTo>
                    <a:pt x="3703" y="48902"/>
                    <a:pt x="6238" y="48435"/>
                    <a:pt x="6238" y="49836"/>
                  </a:cubicBezTo>
                  <a:cubicBezTo>
                    <a:pt x="6238" y="51204"/>
                    <a:pt x="2536" y="52138"/>
                    <a:pt x="3470" y="52838"/>
                  </a:cubicBezTo>
                  <a:cubicBezTo>
                    <a:pt x="4404" y="53506"/>
                    <a:pt x="5304" y="54273"/>
                    <a:pt x="5304" y="54273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3"/>
            <p:cNvSpPr/>
            <p:nvPr/>
          </p:nvSpPr>
          <p:spPr>
            <a:xfrm>
              <a:off x="5702041" y="1001493"/>
              <a:ext cx="177881" cy="188696"/>
            </a:xfrm>
            <a:custGeom>
              <a:avLst/>
              <a:gdLst/>
              <a:ahLst/>
              <a:cxnLst/>
              <a:rect l="l" t="t" r="r" b="b"/>
              <a:pathLst>
                <a:path w="8240" h="8741" extrusionOk="0">
                  <a:moveTo>
                    <a:pt x="8239" y="1"/>
                  </a:moveTo>
                  <a:lnTo>
                    <a:pt x="234" y="67"/>
                  </a:lnTo>
                  <a:lnTo>
                    <a:pt x="0" y="8740"/>
                  </a:lnTo>
                  <a:lnTo>
                    <a:pt x="8173" y="8674"/>
                  </a:lnTo>
                  <a:lnTo>
                    <a:pt x="823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3"/>
            <p:cNvSpPr/>
            <p:nvPr/>
          </p:nvSpPr>
          <p:spPr>
            <a:xfrm>
              <a:off x="5811488" y="1005811"/>
              <a:ext cx="167800" cy="342076"/>
            </a:xfrm>
            <a:custGeom>
              <a:avLst/>
              <a:gdLst/>
              <a:ahLst/>
              <a:cxnLst/>
              <a:rect l="l" t="t" r="r" b="b"/>
              <a:pathLst>
                <a:path w="7773" h="15846" extrusionOk="0">
                  <a:moveTo>
                    <a:pt x="3770" y="0"/>
                  </a:moveTo>
                  <a:cubicBezTo>
                    <a:pt x="3437" y="0"/>
                    <a:pt x="3138" y="75"/>
                    <a:pt x="3103" y="234"/>
                  </a:cubicBezTo>
                  <a:cubicBezTo>
                    <a:pt x="3036" y="501"/>
                    <a:pt x="2469" y="5238"/>
                    <a:pt x="2469" y="5238"/>
                  </a:cubicBezTo>
                  <a:cubicBezTo>
                    <a:pt x="2469" y="5238"/>
                    <a:pt x="1902" y="2770"/>
                    <a:pt x="2035" y="2069"/>
                  </a:cubicBezTo>
                  <a:cubicBezTo>
                    <a:pt x="2202" y="1369"/>
                    <a:pt x="1702" y="735"/>
                    <a:pt x="1001" y="735"/>
                  </a:cubicBezTo>
                  <a:cubicBezTo>
                    <a:pt x="301" y="735"/>
                    <a:pt x="67" y="2936"/>
                    <a:pt x="301" y="3970"/>
                  </a:cubicBezTo>
                  <a:cubicBezTo>
                    <a:pt x="501" y="5004"/>
                    <a:pt x="1" y="7640"/>
                    <a:pt x="1" y="8740"/>
                  </a:cubicBezTo>
                  <a:cubicBezTo>
                    <a:pt x="1" y="9875"/>
                    <a:pt x="1135" y="10875"/>
                    <a:pt x="1902" y="12476"/>
                  </a:cubicBezTo>
                  <a:cubicBezTo>
                    <a:pt x="2702" y="14111"/>
                    <a:pt x="4437" y="15846"/>
                    <a:pt x="4437" y="15846"/>
                  </a:cubicBezTo>
                  <a:lnTo>
                    <a:pt x="7773" y="14244"/>
                  </a:lnTo>
                  <a:cubicBezTo>
                    <a:pt x="7773" y="14244"/>
                    <a:pt x="5805" y="11276"/>
                    <a:pt x="5871" y="11009"/>
                  </a:cubicBezTo>
                  <a:cubicBezTo>
                    <a:pt x="6072" y="10408"/>
                    <a:pt x="6372" y="9841"/>
                    <a:pt x="6705" y="9341"/>
                  </a:cubicBezTo>
                  <a:cubicBezTo>
                    <a:pt x="7172" y="8474"/>
                    <a:pt x="7406" y="6405"/>
                    <a:pt x="7339" y="5572"/>
                  </a:cubicBezTo>
                  <a:cubicBezTo>
                    <a:pt x="7239" y="4738"/>
                    <a:pt x="5271" y="3603"/>
                    <a:pt x="5271" y="3403"/>
                  </a:cubicBezTo>
                  <a:cubicBezTo>
                    <a:pt x="5271" y="3170"/>
                    <a:pt x="5504" y="2136"/>
                    <a:pt x="5504" y="1202"/>
                  </a:cubicBezTo>
                  <a:cubicBezTo>
                    <a:pt x="5504" y="301"/>
                    <a:pt x="5004" y="368"/>
                    <a:pt x="4570" y="168"/>
                  </a:cubicBezTo>
                  <a:cubicBezTo>
                    <a:pt x="4383" y="58"/>
                    <a:pt x="4063" y="0"/>
                    <a:pt x="3770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3"/>
            <p:cNvSpPr/>
            <p:nvPr/>
          </p:nvSpPr>
          <p:spPr>
            <a:xfrm>
              <a:off x="5874846" y="1283767"/>
              <a:ext cx="508429" cy="547308"/>
            </a:xfrm>
            <a:custGeom>
              <a:avLst/>
              <a:gdLst/>
              <a:ahLst/>
              <a:cxnLst/>
              <a:rect l="l" t="t" r="r" b="b"/>
              <a:pathLst>
                <a:path w="23552" h="25353" extrusionOk="0">
                  <a:moveTo>
                    <a:pt x="4804" y="1"/>
                  </a:moveTo>
                  <a:lnTo>
                    <a:pt x="1" y="3670"/>
                  </a:lnTo>
                  <a:cubicBezTo>
                    <a:pt x="1" y="3670"/>
                    <a:pt x="8173" y="20582"/>
                    <a:pt x="8474" y="21149"/>
                  </a:cubicBezTo>
                  <a:cubicBezTo>
                    <a:pt x="8741" y="21683"/>
                    <a:pt x="14645" y="25352"/>
                    <a:pt x="14645" y="25352"/>
                  </a:cubicBezTo>
                  <a:lnTo>
                    <a:pt x="23551" y="14378"/>
                  </a:lnTo>
                  <a:cubicBezTo>
                    <a:pt x="23551" y="14378"/>
                    <a:pt x="12410" y="10842"/>
                    <a:pt x="12110" y="10408"/>
                  </a:cubicBezTo>
                  <a:cubicBezTo>
                    <a:pt x="11843" y="10008"/>
                    <a:pt x="4804" y="1"/>
                    <a:pt x="480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3"/>
            <p:cNvSpPr/>
            <p:nvPr/>
          </p:nvSpPr>
          <p:spPr>
            <a:xfrm>
              <a:off x="6091603" y="2623854"/>
              <a:ext cx="562419" cy="190920"/>
            </a:xfrm>
            <a:custGeom>
              <a:avLst/>
              <a:gdLst/>
              <a:ahLst/>
              <a:cxnLst/>
              <a:rect l="l" t="t" r="r" b="b"/>
              <a:pathLst>
                <a:path w="26053" h="8844" extrusionOk="0">
                  <a:moveTo>
                    <a:pt x="26052" y="1"/>
                  </a:moveTo>
                  <a:cubicBezTo>
                    <a:pt x="26052" y="1"/>
                    <a:pt x="15882" y="820"/>
                    <a:pt x="10209" y="820"/>
                  </a:cubicBezTo>
                  <a:cubicBezTo>
                    <a:pt x="9208" y="820"/>
                    <a:pt x="8346" y="794"/>
                    <a:pt x="7706" y="734"/>
                  </a:cubicBezTo>
                  <a:cubicBezTo>
                    <a:pt x="3436" y="301"/>
                    <a:pt x="401" y="101"/>
                    <a:pt x="401" y="101"/>
                  </a:cubicBezTo>
                  <a:lnTo>
                    <a:pt x="0" y="6672"/>
                  </a:lnTo>
                  <a:cubicBezTo>
                    <a:pt x="0" y="6672"/>
                    <a:pt x="5174" y="8843"/>
                    <a:pt x="10865" y="8843"/>
                  </a:cubicBezTo>
                  <a:cubicBezTo>
                    <a:pt x="10990" y="8843"/>
                    <a:pt x="11116" y="8842"/>
                    <a:pt x="11242" y="8840"/>
                  </a:cubicBezTo>
                  <a:cubicBezTo>
                    <a:pt x="17079" y="8740"/>
                    <a:pt x="24918" y="6438"/>
                    <a:pt x="24918" y="6438"/>
                  </a:cubicBezTo>
                  <a:lnTo>
                    <a:pt x="26052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3"/>
            <p:cNvSpPr/>
            <p:nvPr/>
          </p:nvSpPr>
          <p:spPr>
            <a:xfrm>
              <a:off x="5994396" y="1612323"/>
              <a:ext cx="717957" cy="1045029"/>
            </a:xfrm>
            <a:custGeom>
              <a:avLst/>
              <a:gdLst/>
              <a:ahLst/>
              <a:cxnLst/>
              <a:rect l="l" t="t" r="r" b="b"/>
              <a:pathLst>
                <a:path w="33258" h="48409" extrusionOk="0">
                  <a:moveTo>
                    <a:pt x="22882" y="0"/>
                  </a:moveTo>
                  <a:cubicBezTo>
                    <a:pt x="22634" y="0"/>
                    <a:pt x="22379" y="8"/>
                    <a:pt x="22116" y="25"/>
                  </a:cubicBezTo>
                  <a:cubicBezTo>
                    <a:pt x="18447" y="325"/>
                    <a:pt x="14878" y="1393"/>
                    <a:pt x="11675" y="3161"/>
                  </a:cubicBezTo>
                  <a:cubicBezTo>
                    <a:pt x="10508" y="3928"/>
                    <a:pt x="9474" y="4929"/>
                    <a:pt x="8673" y="6096"/>
                  </a:cubicBezTo>
                  <a:cubicBezTo>
                    <a:pt x="8673" y="6096"/>
                    <a:pt x="5237" y="12134"/>
                    <a:pt x="4070" y="16837"/>
                  </a:cubicBezTo>
                  <a:cubicBezTo>
                    <a:pt x="2936" y="21507"/>
                    <a:pt x="634" y="43189"/>
                    <a:pt x="334" y="44457"/>
                  </a:cubicBezTo>
                  <a:cubicBezTo>
                    <a:pt x="0" y="45691"/>
                    <a:pt x="7305" y="48193"/>
                    <a:pt x="12109" y="48293"/>
                  </a:cubicBezTo>
                  <a:cubicBezTo>
                    <a:pt x="14252" y="48338"/>
                    <a:pt x="17571" y="48409"/>
                    <a:pt x="20758" y="48409"/>
                  </a:cubicBezTo>
                  <a:cubicBezTo>
                    <a:pt x="24714" y="48409"/>
                    <a:pt x="28468" y="48299"/>
                    <a:pt x="29521" y="47893"/>
                  </a:cubicBezTo>
                  <a:cubicBezTo>
                    <a:pt x="31389" y="47159"/>
                    <a:pt x="33157" y="46125"/>
                    <a:pt x="33157" y="44957"/>
                  </a:cubicBezTo>
                  <a:cubicBezTo>
                    <a:pt x="33157" y="43823"/>
                    <a:pt x="33257" y="39553"/>
                    <a:pt x="33257" y="36118"/>
                  </a:cubicBezTo>
                  <a:cubicBezTo>
                    <a:pt x="33257" y="32682"/>
                    <a:pt x="32223" y="14535"/>
                    <a:pt x="31289" y="10366"/>
                  </a:cubicBezTo>
                  <a:cubicBezTo>
                    <a:pt x="30355" y="6196"/>
                    <a:pt x="29721" y="3261"/>
                    <a:pt x="29421" y="2760"/>
                  </a:cubicBezTo>
                  <a:cubicBezTo>
                    <a:pt x="29106" y="2257"/>
                    <a:pt x="27039" y="0"/>
                    <a:pt x="2288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3"/>
            <p:cNvSpPr/>
            <p:nvPr/>
          </p:nvSpPr>
          <p:spPr>
            <a:xfrm>
              <a:off x="5460092" y="1882616"/>
              <a:ext cx="371586" cy="407874"/>
            </a:xfrm>
            <a:custGeom>
              <a:avLst/>
              <a:gdLst/>
              <a:ahLst/>
              <a:cxnLst/>
              <a:rect l="l" t="t" r="r" b="b"/>
              <a:pathLst>
                <a:path w="17213" h="18894" extrusionOk="0">
                  <a:moveTo>
                    <a:pt x="3689" y="1"/>
                  </a:moveTo>
                  <a:cubicBezTo>
                    <a:pt x="3107" y="1"/>
                    <a:pt x="2524" y="103"/>
                    <a:pt x="1968" y="313"/>
                  </a:cubicBezTo>
                  <a:cubicBezTo>
                    <a:pt x="1968" y="313"/>
                    <a:pt x="267" y="1014"/>
                    <a:pt x="134" y="2715"/>
                  </a:cubicBezTo>
                  <a:cubicBezTo>
                    <a:pt x="0" y="4383"/>
                    <a:pt x="3102" y="6084"/>
                    <a:pt x="4937" y="8619"/>
                  </a:cubicBezTo>
                  <a:cubicBezTo>
                    <a:pt x="6772" y="11154"/>
                    <a:pt x="9173" y="13823"/>
                    <a:pt x="9173" y="13823"/>
                  </a:cubicBezTo>
                  <a:lnTo>
                    <a:pt x="12843" y="18893"/>
                  </a:lnTo>
                  <a:lnTo>
                    <a:pt x="17213" y="15224"/>
                  </a:lnTo>
                  <a:lnTo>
                    <a:pt x="5938" y="2148"/>
                  </a:lnTo>
                  <a:cubicBezTo>
                    <a:pt x="5938" y="2148"/>
                    <a:pt x="6472" y="914"/>
                    <a:pt x="5771" y="447"/>
                  </a:cubicBezTo>
                  <a:cubicBezTo>
                    <a:pt x="5111" y="153"/>
                    <a:pt x="4400" y="1"/>
                    <a:pt x="3689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3"/>
            <p:cNvSpPr/>
            <p:nvPr/>
          </p:nvSpPr>
          <p:spPr>
            <a:xfrm>
              <a:off x="5509052" y="1882875"/>
              <a:ext cx="532887" cy="426332"/>
            </a:xfrm>
            <a:custGeom>
              <a:avLst/>
              <a:gdLst/>
              <a:ahLst/>
              <a:cxnLst/>
              <a:rect l="l" t="t" r="r" b="b"/>
              <a:pathLst>
                <a:path w="24685" h="19749" extrusionOk="0">
                  <a:moveTo>
                    <a:pt x="12710" y="1"/>
                  </a:moveTo>
                  <a:lnTo>
                    <a:pt x="1" y="4237"/>
                  </a:lnTo>
                  <a:lnTo>
                    <a:pt x="13243" y="19748"/>
                  </a:lnTo>
                  <a:lnTo>
                    <a:pt x="24685" y="13277"/>
                  </a:lnTo>
                  <a:cubicBezTo>
                    <a:pt x="22083" y="11442"/>
                    <a:pt x="19615" y="9408"/>
                    <a:pt x="17346" y="7206"/>
                  </a:cubicBezTo>
                  <a:cubicBezTo>
                    <a:pt x="13544" y="3537"/>
                    <a:pt x="12710" y="1"/>
                    <a:pt x="1271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3"/>
            <p:cNvSpPr/>
            <p:nvPr/>
          </p:nvSpPr>
          <p:spPr>
            <a:xfrm>
              <a:off x="5503288" y="1810148"/>
              <a:ext cx="322625" cy="164216"/>
            </a:xfrm>
            <a:custGeom>
              <a:avLst/>
              <a:gdLst/>
              <a:ahLst/>
              <a:cxnLst/>
              <a:rect l="l" t="t" r="r" b="b"/>
              <a:pathLst>
                <a:path w="14945" h="7607" extrusionOk="0">
                  <a:moveTo>
                    <a:pt x="12543" y="1"/>
                  </a:moveTo>
                  <a:lnTo>
                    <a:pt x="1" y="3670"/>
                  </a:lnTo>
                  <a:cubicBezTo>
                    <a:pt x="768" y="3837"/>
                    <a:pt x="1302" y="4537"/>
                    <a:pt x="1235" y="5371"/>
                  </a:cubicBezTo>
                  <a:cubicBezTo>
                    <a:pt x="1168" y="6205"/>
                    <a:pt x="801" y="6973"/>
                    <a:pt x="268" y="7606"/>
                  </a:cubicBezTo>
                  <a:lnTo>
                    <a:pt x="12943" y="3370"/>
                  </a:lnTo>
                  <a:cubicBezTo>
                    <a:pt x="14945" y="835"/>
                    <a:pt x="12543" y="1"/>
                    <a:pt x="12543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3"/>
            <p:cNvSpPr/>
            <p:nvPr/>
          </p:nvSpPr>
          <p:spPr>
            <a:xfrm>
              <a:off x="5568093" y="2047585"/>
              <a:ext cx="316149" cy="313472"/>
            </a:xfrm>
            <a:custGeom>
              <a:avLst/>
              <a:gdLst/>
              <a:ahLst/>
              <a:cxnLst/>
              <a:rect l="l" t="t" r="r" b="b"/>
              <a:pathLst>
                <a:path w="14645" h="14521" extrusionOk="0">
                  <a:moveTo>
                    <a:pt x="3879" y="1"/>
                  </a:moveTo>
                  <a:cubicBezTo>
                    <a:pt x="3854" y="1"/>
                    <a:pt x="3829" y="4"/>
                    <a:pt x="3804" y="10"/>
                  </a:cubicBezTo>
                  <a:cubicBezTo>
                    <a:pt x="3236" y="177"/>
                    <a:pt x="2369" y="744"/>
                    <a:pt x="2669" y="1277"/>
                  </a:cubicBezTo>
                  <a:cubicBezTo>
                    <a:pt x="2936" y="1811"/>
                    <a:pt x="4204" y="4246"/>
                    <a:pt x="4204" y="4246"/>
                  </a:cubicBezTo>
                  <a:lnTo>
                    <a:pt x="4504" y="5213"/>
                  </a:lnTo>
                  <a:cubicBezTo>
                    <a:pt x="4504" y="5213"/>
                    <a:pt x="1969" y="4813"/>
                    <a:pt x="1535" y="4680"/>
                  </a:cubicBezTo>
                  <a:cubicBezTo>
                    <a:pt x="1457" y="4655"/>
                    <a:pt x="1379" y="4644"/>
                    <a:pt x="1303" y="4644"/>
                  </a:cubicBezTo>
                  <a:cubicBezTo>
                    <a:pt x="866" y="4644"/>
                    <a:pt x="506" y="5030"/>
                    <a:pt x="535" y="5514"/>
                  </a:cubicBezTo>
                  <a:cubicBezTo>
                    <a:pt x="535" y="6214"/>
                    <a:pt x="1" y="6214"/>
                    <a:pt x="701" y="6614"/>
                  </a:cubicBezTo>
                  <a:cubicBezTo>
                    <a:pt x="1402" y="7048"/>
                    <a:pt x="2236" y="7615"/>
                    <a:pt x="2236" y="7615"/>
                  </a:cubicBezTo>
                  <a:cubicBezTo>
                    <a:pt x="2236" y="7615"/>
                    <a:pt x="3236" y="9883"/>
                    <a:pt x="3503" y="10284"/>
                  </a:cubicBezTo>
                  <a:cubicBezTo>
                    <a:pt x="3770" y="10717"/>
                    <a:pt x="6038" y="11685"/>
                    <a:pt x="6439" y="11985"/>
                  </a:cubicBezTo>
                  <a:cubicBezTo>
                    <a:pt x="6872" y="12252"/>
                    <a:pt x="9141" y="12986"/>
                    <a:pt x="10275" y="13219"/>
                  </a:cubicBezTo>
                  <a:cubicBezTo>
                    <a:pt x="11376" y="13486"/>
                    <a:pt x="13911" y="14520"/>
                    <a:pt x="13911" y="14520"/>
                  </a:cubicBezTo>
                  <a:lnTo>
                    <a:pt x="14645" y="11251"/>
                  </a:lnTo>
                  <a:lnTo>
                    <a:pt x="14078" y="10017"/>
                  </a:lnTo>
                  <a:cubicBezTo>
                    <a:pt x="14078" y="10017"/>
                    <a:pt x="11242" y="9617"/>
                    <a:pt x="11109" y="8783"/>
                  </a:cubicBezTo>
                  <a:cubicBezTo>
                    <a:pt x="10975" y="7949"/>
                    <a:pt x="10408" y="6081"/>
                    <a:pt x="9841" y="5380"/>
                  </a:cubicBezTo>
                  <a:cubicBezTo>
                    <a:pt x="9307" y="4680"/>
                    <a:pt x="6606" y="3279"/>
                    <a:pt x="5772" y="2278"/>
                  </a:cubicBezTo>
                  <a:cubicBezTo>
                    <a:pt x="4943" y="1322"/>
                    <a:pt x="4419" y="1"/>
                    <a:pt x="3879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3"/>
            <p:cNvSpPr/>
            <p:nvPr/>
          </p:nvSpPr>
          <p:spPr>
            <a:xfrm>
              <a:off x="5856864" y="1707177"/>
              <a:ext cx="663211" cy="734040"/>
            </a:xfrm>
            <a:custGeom>
              <a:avLst/>
              <a:gdLst/>
              <a:ahLst/>
              <a:cxnLst/>
              <a:rect l="l" t="t" r="r" b="b"/>
              <a:pathLst>
                <a:path w="30722" h="34003" extrusionOk="0">
                  <a:moveTo>
                    <a:pt x="20281" y="1"/>
                  </a:moveTo>
                  <a:cubicBezTo>
                    <a:pt x="20281" y="1"/>
                    <a:pt x="16612" y="2403"/>
                    <a:pt x="16345" y="6906"/>
                  </a:cubicBezTo>
                  <a:cubicBezTo>
                    <a:pt x="16078" y="11442"/>
                    <a:pt x="17879" y="24552"/>
                    <a:pt x="17879" y="24552"/>
                  </a:cubicBezTo>
                  <a:lnTo>
                    <a:pt x="701" y="25786"/>
                  </a:lnTo>
                  <a:lnTo>
                    <a:pt x="0" y="31690"/>
                  </a:lnTo>
                  <a:cubicBezTo>
                    <a:pt x="0" y="31690"/>
                    <a:pt x="3936" y="33692"/>
                    <a:pt x="12976" y="33958"/>
                  </a:cubicBezTo>
                  <a:cubicBezTo>
                    <a:pt x="13874" y="33988"/>
                    <a:pt x="14745" y="34002"/>
                    <a:pt x="15587" y="34002"/>
                  </a:cubicBezTo>
                  <a:cubicBezTo>
                    <a:pt x="23177" y="34002"/>
                    <a:pt x="28343" y="32861"/>
                    <a:pt x="29454" y="31990"/>
                  </a:cubicBezTo>
                  <a:cubicBezTo>
                    <a:pt x="30722" y="30990"/>
                    <a:pt x="30288" y="19448"/>
                    <a:pt x="30288" y="18881"/>
                  </a:cubicBezTo>
                  <a:cubicBezTo>
                    <a:pt x="30288" y="18314"/>
                    <a:pt x="30589" y="6339"/>
                    <a:pt x="30589" y="6339"/>
                  </a:cubicBezTo>
                  <a:lnTo>
                    <a:pt x="2028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3"/>
            <p:cNvSpPr/>
            <p:nvPr/>
          </p:nvSpPr>
          <p:spPr>
            <a:xfrm>
              <a:off x="5856864" y="1707177"/>
              <a:ext cx="663211" cy="739566"/>
            </a:xfrm>
            <a:custGeom>
              <a:avLst/>
              <a:gdLst/>
              <a:ahLst/>
              <a:cxnLst/>
              <a:rect l="l" t="t" r="r" b="b"/>
              <a:pathLst>
                <a:path w="30722" h="34259" fill="none" extrusionOk="0">
                  <a:moveTo>
                    <a:pt x="30589" y="6339"/>
                  </a:moveTo>
                  <a:cubicBezTo>
                    <a:pt x="30589" y="6339"/>
                    <a:pt x="30288" y="18314"/>
                    <a:pt x="30288" y="18881"/>
                  </a:cubicBezTo>
                  <a:cubicBezTo>
                    <a:pt x="30288" y="19448"/>
                    <a:pt x="30722" y="30990"/>
                    <a:pt x="29454" y="31990"/>
                  </a:cubicBezTo>
                  <a:cubicBezTo>
                    <a:pt x="28220" y="32958"/>
                    <a:pt x="21982" y="34259"/>
                    <a:pt x="12976" y="33958"/>
                  </a:cubicBezTo>
                  <a:cubicBezTo>
                    <a:pt x="3936" y="33692"/>
                    <a:pt x="0" y="31690"/>
                    <a:pt x="0" y="31690"/>
                  </a:cubicBezTo>
                  <a:lnTo>
                    <a:pt x="701" y="25786"/>
                  </a:lnTo>
                  <a:lnTo>
                    <a:pt x="17879" y="24552"/>
                  </a:lnTo>
                  <a:cubicBezTo>
                    <a:pt x="17879" y="24552"/>
                    <a:pt x="16078" y="11442"/>
                    <a:pt x="16345" y="6906"/>
                  </a:cubicBezTo>
                  <a:cubicBezTo>
                    <a:pt x="16612" y="2403"/>
                    <a:pt x="20281" y="1"/>
                    <a:pt x="20281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3"/>
            <p:cNvSpPr/>
            <p:nvPr/>
          </p:nvSpPr>
          <p:spPr>
            <a:xfrm>
              <a:off x="6021747" y="1023598"/>
              <a:ext cx="437125" cy="627441"/>
            </a:xfrm>
            <a:custGeom>
              <a:avLst/>
              <a:gdLst/>
              <a:ahLst/>
              <a:cxnLst/>
              <a:rect l="l" t="t" r="r" b="b"/>
              <a:pathLst>
                <a:path w="20249" h="29065" extrusionOk="0">
                  <a:moveTo>
                    <a:pt x="9005" y="0"/>
                  </a:moveTo>
                  <a:cubicBezTo>
                    <a:pt x="6571" y="0"/>
                    <a:pt x="4170" y="1545"/>
                    <a:pt x="4170" y="1545"/>
                  </a:cubicBezTo>
                  <a:cubicBezTo>
                    <a:pt x="4170" y="1545"/>
                    <a:pt x="1802" y="5648"/>
                    <a:pt x="2269" y="6182"/>
                  </a:cubicBezTo>
                  <a:cubicBezTo>
                    <a:pt x="2703" y="6716"/>
                    <a:pt x="2369" y="7716"/>
                    <a:pt x="2369" y="7716"/>
                  </a:cubicBezTo>
                  <a:cubicBezTo>
                    <a:pt x="2369" y="7716"/>
                    <a:pt x="1" y="9551"/>
                    <a:pt x="168" y="10185"/>
                  </a:cubicBezTo>
                  <a:cubicBezTo>
                    <a:pt x="368" y="10819"/>
                    <a:pt x="2269" y="12553"/>
                    <a:pt x="2269" y="12553"/>
                  </a:cubicBezTo>
                  <a:cubicBezTo>
                    <a:pt x="2269" y="12553"/>
                    <a:pt x="2636" y="17457"/>
                    <a:pt x="3103" y="17890"/>
                  </a:cubicBezTo>
                  <a:cubicBezTo>
                    <a:pt x="3570" y="18357"/>
                    <a:pt x="6639" y="18891"/>
                    <a:pt x="7273" y="18991"/>
                  </a:cubicBezTo>
                  <a:cubicBezTo>
                    <a:pt x="7606" y="19024"/>
                    <a:pt x="7940" y="19124"/>
                    <a:pt x="8273" y="19258"/>
                  </a:cubicBezTo>
                  <a:lnTo>
                    <a:pt x="10075" y="29065"/>
                  </a:lnTo>
                  <a:lnTo>
                    <a:pt x="20249" y="19892"/>
                  </a:lnTo>
                  <a:lnTo>
                    <a:pt x="18614" y="15555"/>
                  </a:lnTo>
                  <a:cubicBezTo>
                    <a:pt x="18614" y="15555"/>
                    <a:pt x="17713" y="9718"/>
                    <a:pt x="17780" y="7016"/>
                  </a:cubicBezTo>
                  <a:cubicBezTo>
                    <a:pt x="17880" y="4314"/>
                    <a:pt x="13144" y="1012"/>
                    <a:pt x="10342" y="178"/>
                  </a:cubicBezTo>
                  <a:cubicBezTo>
                    <a:pt x="9905" y="53"/>
                    <a:pt x="9454" y="0"/>
                    <a:pt x="9005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3"/>
            <p:cNvSpPr/>
            <p:nvPr/>
          </p:nvSpPr>
          <p:spPr>
            <a:xfrm>
              <a:off x="5980710" y="840259"/>
              <a:ext cx="570342" cy="586964"/>
            </a:xfrm>
            <a:custGeom>
              <a:avLst/>
              <a:gdLst/>
              <a:ahLst/>
              <a:cxnLst/>
              <a:rect l="l" t="t" r="r" b="b"/>
              <a:pathLst>
                <a:path w="26420" h="27190" extrusionOk="0">
                  <a:moveTo>
                    <a:pt x="13766" y="0"/>
                  </a:moveTo>
                  <a:cubicBezTo>
                    <a:pt x="11100" y="0"/>
                    <a:pt x="8879" y="1428"/>
                    <a:pt x="9074" y="2766"/>
                  </a:cubicBezTo>
                  <a:cubicBezTo>
                    <a:pt x="9322" y="4443"/>
                    <a:pt x="8154" y="4501"/>
                    <a:pt x="7991" y="4501"/>
                  </a:cubicBezTo>
                  <a:cubicBezTo>
                    <a:pt x="7979" y="4501"/>
                    <a:pt x="7973" y="4501"/>
                    <a:pt x="7973" y="4501"/>
                  </a:cubicBezTo>
                  <a:cubicBezTo>
                    <a:pt x="7973" y="4501"/>
                    <a:pt x="6768" y="3227"/>
                    <a:pt x="5037" y="3227"/>
                  </a:cubicBezTo>
                  <a:cubicBezTo>
                    <a:pt x="4359" y="3227"/>
                    <a:pt x="3601" y="3422"/>
                    <a:pt x="2802" y="3967"/>
                  </a:cubicBezTo>
                  <a:cubicBezTo>
                    <a:pt x="0" y="5869"/>
                    <a:pt x="801" y="8971"/>
                    <a:pt x="3336" y="10038"/>
                  </a:cubicBezTo>
                  <a:cubicBezTo>
                    <a:pt x="5905" y="11106"/>
                    <a:pt x="8907" y="10305"/>
                    <a:pt x="7906" y="11406"/>
                  </a:cubicBezTo>
                  <a:cubicBezTo>
                    <a:pt x="6905" y="12507"/>
                    <a:pt x="6639" y="14842"/>
                    <a:pt x="8173" y="15309"/>
                  </a:cubicBezTo>
                  <a:cubicBezTo>
                    <a:pt x="9674" y="15776"/>
                    <a:pt x="9441" y="17477"/>
                    <a:pt x="9441" y="18244"/>
                  </a:cubicBezTo>
                  <a:cubicBezTo>
                    <a:pt x="9441" y="18598"/>
                    <a:pt x="9727" y="18758"/>
                    <a:pt x="10058" y="18758"/>
                  </a:cubicBezTo>
                  <a:cubicBezTo>
                    <a:pt x="10413" y="18758"/>
                    <a:pt x="10819" y="18573"/>
                    <a:pt x="10975" y="18244"/>
                  </a:cubicBezTo>
                  <a:cubicBezTo>
                    <a:pt x="11226" y="17687"/>
                    <a:pt x="11755" y="16410"/>
                    <a:pt x="12932" y="16410"/>
                  </a:cubicBezTo>
                  <a:cubicBezTo>
                    <a:pt x="13165" y="16410"/>
                    <a:pt x="13423" y="16460"/>
                    <a:pt x="13710" y="16576"/>
                  </a:cubicBezTo>
                  <a:cubicBezTo>
                    <a:pt x="15445" y="17310"/>
                    <a:pt x="15345" y="21313"/>
                    <a:pt x="14711" y="22314"/>
                  </a:cubicBezTo>
                  <a:cubicBezTo>
                    <a:pt x="14183" y="23148"/>
                    <a:pt x="13655" y="23217"/>
                    <a:pt x="13493" y="23217"/>
                  </a:cubicBezTo>
                  <a:cubicBezTo>
                    <a:pt x="13461" y="23217"/>
                    <a:pt x="13443" y="23214"/>
                    <a:pt x="13443" y="23214"/>
                  </a:cubicBezTo>
                  <a:lnTo>
                    <a:pt x="13443" y="23214"/>
                  </a:lnTo>
                  <a:cubicBezTo>
                    <a:pt x="13444" y="23214"/>
                    <a:pt x="14444" y="23581"/>
                    <a:pt x="13810" y="24782"/>
                  </a:cubicBezTo>
                  <a:lnTo>
                    <a:pt x="13177" y="25950"/>
                  </a:lnTo>
                  <a:cubicBezTo>
                    <a:pt x="13177" y="25950"/>
                    <a:pt x="14202" y="27190"/>
                    <a:pt x="16717" y="27190"/>
                  </a:cubicBezTo>
                  <a:cubicBezTo>
                    <a:pt x="17176" y="27190"/>
                    <a:pt x="17685" y="27148"/>
                    <a:pt x="18247" y="27050"/>
                  </a:cubicBezTo>
                  <a:cubicBezTo>
                    <a:pt x="21883" y="26417"/>
                    <a:pt x="22717" y="24782"/>
                    <a:pt x="22150" y="23414"/>
                  </a:cubicBezTo>
                  <a:cubicBezTo>
                    <a:pt x="21616" y="22047"/>
                    <a:pt x="20348" y="21847"/>
                    <a:pt x="21716" y="19879"/>
                  </a:cubicBezTo>
                  <a:cubicBezTo>
                    <a:pt x="23084" y="17877"/>
                    <a:pt x="26419" y="15509"/>
                    <a:pt x="26152" y="10972"/>
                  </a:cubicBezTo>
                  <a:cubicBezTo>
                    <a:pt x="25986" y="7970"/>
                    <a:pt x="18881" y="5135"/>
                    <a:pt x="18881" y="5135"/>
                  </a:cubicBezTo>
                  <a:cubicBezTo>
                    <a:pt x="18881" y="5135"/>
                    <a:pt x="20515" y="2399"/>
                    <a:pt x="16812" y="665"/>
                  </a:cubicBezTo>
                  <a:cubicBezTo>
                    <a:pt x="15803" y="196"/>
                    <a:pt x="14754" y="0"/>
                    <a:pt x="13766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3"/>
            <p:cNvSpPr/>
            <p:nvPr/>
          </p:nvSpPr>
          <p:spPr>
            <a:xfrm>
              <a:off x="6041197" y="1143364"/>
              <a:ext cx="45377" cy="90020"/>
            </a:xfrm>
            <a:custGeom>
              <a:avLst/>
              <a:gdLst/>
              <a:ahLst/>
              <a:cxnLst/>
              <a:rect l="l" t="t" r="r" b="b"/>
              <a:pathLst>
                <a:path w="2102" h="4170" fill="none" extrusionOk="0">
                  <a:moveTo>
                    <a:pt x="1335" y="300"/>
                  </a:moveTo>
                  <a:cubicBezTo>
                    <a:pt x="1335" y="300"/>
                    <a:pt x="167" y="0"/>
                    <a:pt x="101" y="534"/>
                  </a:cubicBezTo>
                  <a:cubicBezTo>
                    <a:pt x="0" y="1101"/>
                    <a:pt x="101" y="3803"/>
                    <a:pt x="101" y="3803"/>
                  </a:cubicBezTo>
                  <a:cubicBezTo>
                    <a:pt x="501" y="4070"/>
                    <a:pt x="968" y="4170"/>
                    <a:pt x="1468" y="4103"/>
                  </a:cubicBezTo>
                  <a:cubicBezTo>
                    <a:pt x="2102" y="3903"/>
                    <a:pt x="1735" y="1635"/>
                    <a:pt x="1735" y="163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3"/>
            <p:cNvSpPr/>
            <p:nvPr/>
          </p:nvSpPr>
          <p:spPr>
            <a:xfrm>
              <a:off x="6044802" y="1174320"/>
              <a:ext cx="180752" cy="41793"/>
            </a:xfrm>
            <a:custGeom>
              <a:avLst/>
              <a:gdLst/>
              <a:ahLst/>
              <a:cxnLst/>
              <a:rect l="l" t="t" r="r" b="b"/>
              <a:pathLst>
                <a:path w="8373" h="1936" extrusionOk="0">
                  <a:moveTo>
                    <a:pt x="34" y="0"/>
                  </a:moveTo>
                  <a:lnTo>
                    <a:pt x="0" y="534"/>
                  </a:lnTo>
                  <a:lnTo>
                    <a:pt x="8373" y="1935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3"/>
            <p:cNvSpPr/>
            <p:nvPr/>
          </p:nvSpPr>
          <p:spPr>
            <a:xfrm>
              <a:off x="6158480" y="1390947"/>
              <a:ext cx="496987" cy="372341"/>
            </a:xfrm>
            <a:custGeom>
              <a:avLst/>
              <a:gdLst/>
              <a:ahLst/>
              <a:cxnLst/>
              <a:rect l="l" t="t" r="r" b="b"/>
              <a:pathLst>
                <a:path w="23022" h="17248" extrusionOk="0">
                  <a:moveTo>
                    <a:pt x="15639" y="1"/>
                  </a:moveTo>
                  <a:cubicBezTo>
                    <a:pt x="15452" y="1"/>
                    <a:pt x="15276" y="24"/>
                    <a:pt x="15115" y="73"/>
                  </a:cubicBezTo>
                  <a:cubicBezTo>
                    <a:pt x="15115" y="73"/>
                    <a:pt x="10479" y="3442"/>
                    <a:pt x="7277" y="6878"/>
                  </a:cubicBezTo>
                  <a:cubicBezTo>
                    <a:pt x="4108" y="10347"/>
                    <a:pt x="305" y="14149"/>
                    <a:pt x="138" y="15350"/>
                  </a:cubicBezTo>
                  <a:cubicBezTo>
                    <a:pt x="1" y="16150"/>
                    <a:pt x="130" y="17248"/>
                    <a:pt x="804" y="17248"/>
                  </a:cubicBezTo>
                  <a:cubicBezTo>
                    <a:pt x="1114" y="17248"/>
                    <a:pt x="1539" y="17016"/>
                    <a:pt x="2106" y="16418"/>
                  </a:cubicBezTo>
                  <a:cubicBezTo>
                    <a:pt x="3941" y="14516"/>
                    <a:pt x="7310" y="11981"/>
                    <a:pt x="9845" y="11781"/>
                  </a:cubicBezTo>
                  <a:cubicBezTo>
                    <a:pt x="10001" y="11771"/>
                    <a:pt x="10161" y="11766"/>
                    <a:pt x="10326" y="11766"/>
                  </a:cubicBezTo>
                  <a:cubicBezTo>
                    <a:pt x="12852" y="11766"/>
                    <a:pt x="16406" y="12898"/>
                    <a:pt x="18284" y="13149"/>
                  </a:cubicBezTo>
                  <a:cubicBezTo>
                    <a:pt x="19387" y="13296"/>
                    <a:pt x="20268" y="13534"/>
                    <a:pt x="20958" y="13534"/>
                  </a:cubicBezTo>
                  <a:cubicBezTo>
                    <a:pt x="21521" y="13534"/>
                    <a:pt x="21958" y="13376"/>
                    <a:pt x="22287" y="12882"/>
                  </a:cubicBezTo>
                  <a:cubicBezTo>
                    <a:pt x="23021" y="11781"/>
                    <a:pt x="21120" y="9346"/>
                    <a:pt x="21120" y="8078"/>
                  </a:cubicBezTo>
                  <a:cubicBezTo>
                    <a:pt x="21120" y="6777"/>
                    <a:pt x="21387" y="4609"/>
                    <a:pt x="20486" y="3075"/>
                  </a:cubicBezTo>
                  <a:cubicBezTo>
                    <a:pt x="19650" y="1671"/>
                    <a:pt x="17237" y="1"/>
                    <a:pt x="1563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3"/>
            <p:cNvSpPr/>
            <p:nvPr/>
          </p:nvSpPr>
          <p:spPr>
            <a:xfrm rot="8099947" flipH="1">
              <a:off x="5549494" y="3062782"/>
              <a:ext cx="2497783" cy="2413575"/>
            </a:xfrm>
            <a:custGeom>
              <a:avLst/>
              <a:gdLst/>
              <a:ahLst/>
              <a:cxnLst/>
              <a:rect l="l" t="t" r="r" b="b"/>
              <a:pathLst>
                <a:path w="10886" h="10519" extrusionOk="0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84"/>
          <p:cNvSpPr/>
          <p:nvPr/>
        </p:nvSpPr>
        <p:spPr>
          <a:xfrm>
            <a:off x="377400" y="4582775"/>
            <a:ext cx="503100" cy="305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8" name="Google Shape;2548;p84"/>
          <p:cNvSpPr txBox="1"/>
          <p:nvPr/>
        </p:nvSpPr>
        <p:spPr>
          <a:xfrm>
            <a:off x="532262" y="419300"/>
            <a:ext cx="6837600" cy="5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REFERENCES</a:t>
            </a:r>
            <a:endParaRPr sz="3000">
              <a:solidFill>
                <a:srgbClr val="D0E1A3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549" name="Google Shape;2549;p84"/>
          <p:cNvGrpSpPr/>
          <p:nvPr/>
        </p:nvGrpSpPr>
        <p:grpSpPr>
          <a:xfrm>
            <a:off x="6883146" y="2444268"/>
            <a:ext cx="2177872" cy="2794599"/>
            <a:chOff x="5713750" y="1879675"/>
            <a:chExt cx="3430259" cy="3555017"/>
          </a:xfrm>
        </p:grpSpPr>
        <p:sp>
          <p:nvSpPr>
            <p:cNvPr id="2550" name="Google Shape;2550;p84"/>
            <p:cNvSpPr/>
            <p:nvPr/>
          </p:nvSpPr>
          <p:spPr>
            <a:xfrm>
              <a:off x="5713750" y="2954195"/>
              <a:ext cx="441344" cy="376921"/>
            </a:xfrm>
            <a:custGeom>
              <a:avLst/>
              <a:gdLst/>
              <a:ahLst/>
              <a:cxnLst/>
              <a:rect l="l" t="t" r="r" b="b"/>
              <a:pathLst>
                <a:path w="21717" h="18547" fill="none" extrusionOk="0">
                  <a:moveTo>
                    <a:pt x="18081" y="1968"/>
                  </a:moveTo>
                  <a:lnTo>
                    <a:pt x="21716" y="12576"/>
                  </a:lnTo>
                  <a:lnTo>
                    <a:pt x="4337" y="18547"/>
                  </a:lnTo>
                  <a:lnTo>
                    <a:pt x="1" y="5938"/>
                  </a:lnTo>
                  <a:lnTo>
                    <a:pt x="17413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4"/>
            <p:cNvSpPr/>
            <p:nvPr/>
          </p:nvSpPr>
          <p:spPr>
            <a:xfrm>
              <a:off x="5783580" y="3075544"/>
              <a:ext cx="371516" cy="255576"/>
            </a:xfrm>
            <a:custGeom>
              <a:avLst/>
              <a:gdLst/>
              <a:ahLst/>
              <a:cxnLst/>
              <a:rect l="l" t="t" r="r" b="b"/>
              <a:pathLst>
                <a:path w="18281" h="12576" fill="none" extrusionOk="0">
                  <a:moveTo>
                    <a:pt x="16479" y="1301"/>
                  </a:moveTo>
                  <a:lnTo>
                    <a:pt x="18280" y="6605"/>
                  </a:lnTo>
                  <a:lnTo>
                    <a:pt x="901" y="12576"/>
                  </a:lnTo>
                  <a:lnTo>
                    <a:pt x="1" y="9974"/>
                  </a:lnTo>
                  <a:lnTo>
                    <a:pt x="3503" y="4637"/>
                  </a:lnTo>
                  <a:lnTo>
                    <a:pt x="9207" y="6872"/>
                  </a:lnTo>
                  <a:lnTo>
                    <a:pt x="13277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4"/>
            <p:cNvSpPr/>
            <p:nvPr/>
          </p:nvSpPr>
          <p:spPr>
            <a:xfrm>
              <a:off x="5813414" y="3057233"/>
              <a:ext cx="94926" cy="92894"/>
            </a:xfrm>
            <a:custGeom>
              <a:avLst/>
              <a:gdLst/>
              <a:ahLst/>
              <a:cxnLst/>
              <a:rect l="l" t="t" r="r" b="b"/>
              <a:pathLst>
                <a:path w="4671" h="4571" fill="none" extrusionOk="0">
                  <a:moveTo>
                    <a:pt x="4137" y="1535"/>
                  </a:moveTo>
                  <a:cubicBezTo>
                    <a:pt x="4670" y="3103"/>
                    <a:pt x="3036" y="4570"/>
                    <a:pt x="1502" y="3836"/>
                  </a:cubicBezTo>
                  <a:cubicBezTo>
                    <a:pt x="0" y="3103"/>
                    <a:pt x="134" y="901"/>
                    <a:pt x="1735" y="334"/>
                  </a:cubicBezTo>
                  <a:cubicBezTo>
                    <a:pt x="2702" y="0"/>
                    <a:pt x="3803" y="534"/>
                    <a:pt x="4137" y="1535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4"/>
            <p:cNvSpPr/>
            <p:nvPr/>
          </p:nvSpPr>
          <p:spPr>
            <a:xfrm>
              <a:off x="7774625" y="4642207"/>
              <a:ext cx="423033" cy="344385"/>
            </a:xfrm>
            <a:custGeom>
              <a:avLst/>
              <a:gdLst/>
              <a:ahLst/>
              <a:cxnLst/>
              <a:rect l="l" t="t" r="r" b="b"/>
              <a:pathLst>
                <a:path w="20816" h="16946" fill="none" extrusionOk="0">
                  <a:moveTo>
                    <a:pt x="20349" y="6005"/>
                  </a:moveTo>
                  <a:lnTo>
                    <a:pt x="17947" y="16946"/>
                  </a:lnTo>
                  <a:lnTo>
                    <a:pt x="1" y="13010"/>
                  </a:lnTo>
                  <a:lnTo>
                    <a:pt x="2836" y="1"/>
                  </a:lnTo>
                  <a:lnTo>
                    <a:pt x="20816" y="3937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4"/>
            <p:cNvSpPr/>
            <p:nvPr/>
          </p:nvSpPr>
          <p:spPr>
            <a:xfrm>
              <a:off x="7846487" y="4849645"/>
              <a:ext cx="250841" cy="54932"/>
            </a:xfrm>
            <a:custGeom>
              <a:avLst/>
              <a:gdLst/>
              <a:ahLst/>
              <a:cxnLst/>
              <a:rect l="l" t="t" r="r" b="b"/>
              <a:pathLst>
                <a:path w="12343" h="2703" fill="none" extrusionOk="0">
                  <a:moveTo>
                    <a:pt x="1" y="1"/>
                  </a:moveTo>
                  <a:lnTo>
                    <a:pt x="12343" y="2703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4"/>
            <p:cNvSpPr/>
            <p:nvPr/>
          </p:nvSpPr>
          <p:spPr>
            <a:xfrm>
              <a:off x="7841752" y="4732381"/>
              <a:ext cx="286080" cy="173554"/>
            </a:xfrm>
            <a:custGeom>
              <a:avLst/>
              <a:gdLst/>
              <a:ahLst/>
              <a:cxnLst/>
              <a:rect l="l" t="t" r="r" b="b"/>
              <a:pathLst>
                <a:path w="14077" h="8540" fill="none" extrusionOk="0">
                  <a:moveTo>
                    <a:pt x="1268" y="0"/>
                  </a:moveTo>
                  <a:cubicBezTo>
                    <a:pt x="1268" y="0"/>
                    <a:pt x="0" y="5737"/>
                    <a:pt x="6405" y="7139"/>
                  </a:cubicBezTo>
                  <a:cubicBezTo>
                    <a:pt x="12809" y="8540"/>
                    <a:pt x="14077" y="2802"/>
                    <a:pt x="14077" y="2802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4"/>
            <p:cNvSpPr/>
            <p:nvPr/>
          </p:nvSpPr>
          <p:spPr>
            <a:xfrm>
              <a:off x="7852584" y="4721061"/>
              <a:ext cx="27354" cy="22477"/>
            </a:xfrm>
            <a:custGeom>
              <a:avLst/>
              <a:gdLst/>
              <a:ahLst/>
              <a:cxnLst/>
              <a:rect l="l" t="t" r="r" b="b"/>
              <a:pathLst>
                <a:path w="1346" h="1106" extrusionOk="0">
                  <a:moveTo>
                    <a:pt x="725" y="0"/>
                  </a:moveTo>
                  <a:cubicBezTo>
                    <a:pt x="627" y="0"/>
                    <a:pt x="527" y="28"/>
                    <a:pt x="434" y="90"/>
                  </a:cubicBezTo>
                  <a:cubicBezTo>
                    <a:pt x="1" y="357"/>
                    <a:pt x="134" y="991"/>
                    <a:pt x="601" y="1091"/>
                  </a:cubicBezTo>
                  <a:cubicBezTo>
                    <a:pt x="645" y="1101"/>
                    <a:pt x="690" y="1105"/>
                    <a:pt x="733" y="1105"/>
                  </a:cubicBezTo>
                  <a:cubicBezTo>
                    <a:pt x="985" y="1105"/>
                    <a:pt x="1211" y="946"/>
                    <a:pt x="1268" y="690"/>
                  </a:cubicBezTo>
                  <a:cubicBezTo>
                    <a:pt x="1345" y="306"/>
                    <a:pt x="1048" y="0"/>
                    <a:pt x="725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4"/>
            <p:cNvSpPr/>
            <p:nvPr/>
          </p:nvSpPr>
          <p:spPr>
            <a:xfrm>
              <a:off x="8114243" y="4779185"/>
              <a:ext cx="25647" cy="22741"/>
            </a:xfrm>
            <a:custGeom>
              <a:avLst/>
              <a:gdLst/>
              <a:ahLst/>
              <a:cxnLst/>
              <a:rect l="l" t="t" r="r" b="b"/>
              <a:pathLst>
                <a:path w="1262" h="1119" extrusionOk="0">
                  <a:moveTo>
                    <a:pt x="650" y="0"/>
                  </a:moveTo>
                  <a:cubicBezTo>
                    <a:pt x="433" y="0"/>
                    <a:pt x="218" y="122"/>
                    <a:pt x="135" y="399"/>
                  </a:cubicBezTo>
                  <a:cubicBezTo>
                    <a:pt x="0" y="842"/>
                    <a:pt x="344" y="1118"/>
                    <a:pt x="678" y="1118"/>
                  </a:cubicBezTo>
                  <a:cubicBezTo>
                    <a:pt x="922" y="1118"/>
                    <a:pt x="1160" y="971"/>
                    <a:pt x="1202" y="632"/>
                  </a:cubicBezTo>
                  <a:cubicBezTo>
                    <a:pt x="1261" y="242"/>
                    <a:pt x="954" y="0"/>
                    <a:pt x="650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4"/>
            <p:cNvSpPr/>
            <p:nvPr/>
          </p:nvSpPr>
          <p:spPr>
            <a:xfrm>
              <a:off x="7830208" y="4837451"/>
              <a:ext cx="23757" cy="23066"/>
            </a:xfrm>
            <a:custGeom>
              <a:avLst/>
              <a:gdLst/>
              <a:ahLst/>
              <a:cxnLst/>
              <a:rect l="l" t="t" r="r" b="b"/>
              <a:pathLst>
                <a:path w="1169" h="1135" extrusionOk="0">
                  <a:moveTo>
                    <a:pt x="201" y="0"/>
                  </a:moveTo>
                  <a:lnTo>
                    <a:pt x="1" y="934"/>
                  </a:lnTo>
                  <a:lnTo>
                    <a:pt x="968" y="1135"/>
                  </a:lnTo>
                  <a:lnTo>
                    <a:pt x="1168" y="20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4"/>
            <p:cNvSpPr/>
            <p:nvPr/>
          </p:nvSpPr>
          <p:spPr>
            <a:xfrm>
              <a:off x="7960377" y="4865924"/>
              <a:ext cx="23757" cy="23066"/>
            </a:xfrm>
            <a:custGeom>
              <a:avLst/>
              <a:gdLst/>
              <a:ahLst/>
              <a:cxnLst/>
              <a:rect l="l" t="t" r="r" b="b"/>
              <a:pathLst>
                <a:path w="1169" h="1135" extrusionOk="0">
                  <a:moveTo>
                    <a:pt x="201" y="0"/>
                  </a:moveTo>
                  <a:lnTo>
                    <a:pt x="1" y="934"/>
                  </a:lnTo>
                  <a:lnTo>
                    <a:pt x="935" y="1135"/>
                  </a:lnTo>
                  <a:lnTo>
                    <a:pt x="1168" y="20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4"/>
            <p:cNvSpPr/>
            <p:nvPr/>
          </p:nvSpPr>
          <p:spPr>
            <a:xfrm>
              <a:off x="8090546" y="4894396"/>
              <a:ext cx="23737" cy="23737"/>
            </a:xfrm>
            <a:custGeom>
              <a:avLst/>
              <a:gdLst/>
              <a:ahLst/>
              <a:cxnLst/>
              <a:rect l="l" t="t" r="r" b="b"/>
              <a:pathLst>
                <a:path w="1168" h="1168" extrusionOk="0">
                  <a:moveTo>
                    <a:pt x="200" y="0"/>
                  </a:moveTo>
                  <a:lnTo>
                    <a:pt x="0" y="934"/>
                  </a:lnTo>
                  <a:lnTo>
                    <a:pt x="967" y="1168"/>
                  </a:lnTo>
                  <a:lnTo>
                    <a:pt x="1168" y="201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191919"/>
            </a:solidFill>
            <a:ln w="100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4"/>
            <p:cNvSpPr/>
            <p:nvPr/>
          </p:nvSpPr>
          <p:spPr>
            <a:xfrm>
              <a:off x="6065602" y="2152207"/>
              <a:ext cx="450814" cy="398626"/>
            </a:xfrm>
            <a:custGeom>
              <a:avLst/>
              <a:gdLst/>
              <a:ahLst/>
              <a:cxnLst/>
              <a:rect l="l" t="t" r="r" b="b"/>
              <a:pathLst>
                <a:path w="22183" h="19615" fill="none" extrusionOk="0">
                  <a:moveTo>
                    <a:pt x="21349" y="9374"/>
                  </a:moveTo>
                  <a:lnTo>
                    <a:pt x="16812" y="19615"/>
                  </a:lnTo>
                  <a:lnTo>
                    <a:pt x="0" y="12176"/>
                  </a:lnTo>
                  <a:lnTo>
                    <a:pt x="5371" y="1"/>
                  </a:lnTo>
                  <a:lnTo>
                    <a:pt x="22183" y="7473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4"/>
            <p:cNvSpPr/>
            <p:nvPr/>
          </p:nvSpPr>
          <p:spPr>
            <a:xfrm>
              <a:off x="6231682" y="2377773"/>
              <a:ext cx="94926" cy="64829"/>
            </a:xfrm>
            <a:custGeom>
              <a:avLst/>
              <a:gdLst/>
              <a:ahLst/>
              <a:cxnLst/>
              <a:rect l="l" t="t" r="r" b="b"/>
              <a:pathLst>
                <a:path w="4671" h="3190" extrusionOk="0">
                  <a:moveTo>
                    <a:pt x="1689" y="0"/>
                  </a:moveTo>
                  <a:cubicBezTo>
                    <a:pt x="1050" y="0"/>
                    <a:pt x="522" y="250"/>
                    <a:pt x="334" y="710"/>
                  </a:cubicBezTo>
                  <a:cubicBezTo>
                    <a:pt x="1" y="1444"/>
                    <a:pt x="635" y="2411"/>
                    <a:pt x="1735" y="2912"/>
                  </a:cubicBezTo>
                  <a:cubicBezTo>
                    <a:pt x="2164" y="3100"/>
                    <a:pt x="2592" y="3189"/>
                    <a:pt x="2977" y="3189"/>
                  </a:cubicBezTo>
                  <a:cubicBezTo>
                    <a:pt x="3612" y="3189"/>
                    <a:pt x="4130" y="2947"/>
                    <a:pt x="4337" y="2511"/>
                  </a:cubicBezTo>
                  <a:cubicBezTo>
                    <a:pt x="4671" y="1777"/>
                    <a:pt x="4037" y="777"/>
                    <a:pt x="2903" y="276"/>
                  </a:cubicBezTo>
                  <a:cubicBezTo>
                    <a:pt x="2491" y="89"/>
                    <a:pt x="2071" y="0"/>
                    <a:pt x="1689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4"/>
            <p:cNvSpPr/>
            <p:nvPr/>
          </p:nvSpPr>
          <p:spPr>
            <a:xfrm>
              <a:off x="6238470" y="2266097"/>
              <a:ext cx="98991" cy="129495"/>
            </a:xfrm>
            <a:custGeom>
              <a:avLst/>
              <a:gdLst/>
              <a:ahLst/>
              <a:cxnLst/>
              <a:rect l="l" t="t" r="r" b="b"/>
              <a:pathLst>
                <a:path w="4871" h="6372" extrusionOk="0">
                  <a:moveTo>
                    <a:pt x="4837" y="1"/>
                  </a:moveTo>
                  <a:cubicBezTo>
                    <a:pt x="4604" y="134"/>
                    <a:pt x="4370" y="234"/>
                    <a:pt x="4103" y="334"/>
                  </a:cubicBezTo>
                  <a:lnTo>
                    <a:pt x="3269" y="1535"/>
                  </a:lnTo>
                  <a:lnTo>
                    <a:pt x="0" y="6205"/>
                  </a:lnTo>
                  <a:lnTo>
                    <a:pt x="367" y="6372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4"/>
            <p:cNvSpPr/>
            <p:nvPr/>
          </p:nvSpPr>
          <p:spPr>
            <a:xfrm>
              <a:off x="6237799" y="2266097"/>
              <a:ext cx="98991" cy="31195"/>
            </a:xfrm>
            <a:custGeom>
              <a:avLst/>
              <a:gdLst/>
              <a:ahLst/>
              <a:cxnLst/>
              <a:rect l="l" t="t" r="r" b="b"/>
              <a:pathLst>
                <a:path w="4871" h="1535" extrusionOk="0">
                  <a:moveTo>
                    <a:pt x="4870" y="1"/>
                  </a:moveTo>
                  <a:lnTo>
                    <a:pt x="4870" y="1"/>
                  </a:lnTo>
                  <a:cubicBezTo>
                    <a:pt x="4670" y="134"/>
                    <a:pt x="4403" y="234"/>
                    <a:pt x="4136" y="334"/>
                  </a:cubicBezTo>
                  <a:cubicBezTo>
                    <a:pt x="3886" y="401"/>
                    <a:pt x="3628" y="434"/>
                    <a:pt x="3365" y="434"/>
                  </a:cubicBezTo>
                  <a:cubicBezTo>
                    <a:pt x="3102" y="434"/>
                    <a:pt x="2835" y="401"/>
                    <a:pt x="2569" y="334"/>
                  </a:cubicBezTo>
                  <a:cubicBezTo>
                    <a:pt x="2346" y="263"/>
                    <a:pt x="2134" y="233"/>
                    <a:pt x="1933" y="233"/>
                  </a:cubicBezTo>
                  <a:cubicBezTo>
                    <a:pt x="810" y="233"/>
                    <a:pt x="57" y="1178"/>
                    <a:pt x="0" y="1235"/>
                  </a:cubicBezTo>
                  <a:cubicBezTo>
                    <a:pt x="317" y="1011"/>
                    <a:pt x="687" y="902"/>
                    <a:pt x="1056" y="902"/>
                  </a:cubicBezTo>
                  <a:cubicBezTo>
                    <a:pt x="1347" y="902"/>
                    <a:pt x="1637" y="969"/>
                    <a:pt x="1901" y="1101"/>
                  </a:cubicBezTo>
                  <a:cubicBezTo>
                    <a:pt x="2335" y="1335"/>
                    <a:pt x="2802" y="1502"/>
                    <a:pt x="3302" y="1535"/>
                  </a:cubicBezTo>
                  <a:lnTo>
                    <a:pt x="3803" y="15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4"/>
            <p:cNvSpPr/>
            <p:nvPr/>
          </p:nvSpPr>
          <p:spPr>
            <a:xfrm>
              <a:off x="8347469" y="3861254"/>
              <a:ext cx="444047" cy="384380"/>
            </a:xfrm>
            <a:custGeom>
              <a:avLst/>
              <a:gdLst/>
              <a:ahLst/>
              <a:cxnLst/>
              <a:rect l="l" t="t" r="r" b="b"/>
              <a:pathLst>
                <a:path w="21850" h="18914" fill="none" extrusionOk="0">
                  <a:moveTo>
                    <a:pt x="21116" y="8406"/>
                  </a:moveTo>
                  <a:lnTo>
                    <a:pt x="17213" y="18914"/>
                  </a:lnTo>
                  <a:lnTo>
                    <a:pt x="0" y="12476"/>
                  </a:lnTo>
                  <a:lnTo>
                    <a:pt x="4637" y="0"/>
                  </a:lnTo>
                  <a:lnTo>
                    <a:pt x="21849" y="6438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4"/>
            <p:cNvSpPr/>
            <p:nvPr/>
          </p:nvSpPr>
          <p:spPr>
            <a:xfrm>
              <a:off x="8453230" y="3984635"/>
              <a:ext cx="88139" cy="128133"/>
            </a:xfrm>
            <a:custGeom>
              <a:avLst/>
              <a:gdLst/>
              <a:ahLst/>
              <a:cxnLst/>
              <a:rect l="l" t="t" r="r" b="b"/>
              <a:pathLst>
                <a:path w="4337" h="6305" fill="none" extrusionOk="0">
                  <a:moveTo>
                    <a:pt x="4337" y="0"/>
                  </a:moveTo>
                  <a:lnTo>
                    <a:pt x="0" y="2001"/>
                  </a:lnTo>
                  <a:lnTo>
                    <a:pt x="2002" y="6305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4"/>
            <p:cNvSpPr/>
            <p:nvPr/>
          </p:nvSpPr>
          <p:spPr>
            <a:xfrm>
              <a:off x="8588134" y="4019875"/>
              <a:ext cx="87468" cy="128154"/>
            </a:xfrm>
            <a:custGeom>
              <a:avLst/>
              <a:gdLst/>
              <a:ahLst/>
              <a:cxnLst/>
              <a:rect l="l" t="t" r="r" b="b"/>
              <a:pathLst>
                <a:path w="4304" h="6306" fill="none" extrusionOk="0">
                  <a:moveTo>
                    <a:pt x="0" y="6305"/>
                  </a:moveTo>
                  <a:lnTo>
                    <a:pt x="4303" y="4337"/>
                  </a:lnTo>
                  <a:lnTo>
                    <a:pt x="2335" y="1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4"/>
            <p:cNvSpPr/>
            <p:nvPr/>
          </p:nvSpPr>
          <p:spPr>
            <a:xfrm>
              <a:off x="8525093" y="4007681"/>
              <a:ext cx="78648" cy="117281"/>
            </a:xfrm>
            <a:custGeom>
              <a:avLst/>
              <a:gdLst/>
              <a:ahLst/>
              <a:cxnLst/>
              <a:rect l="l" t="t" r="r" b="b"/>
              <a:pathLst>
                <a:path w="3870" h="5771" fill="none" extrusionOk="0">
                  <a:moveTo>
                    <a:pt x="3869" y="0"/>
                  </a:moveTo>
                  <a:lnTo>
                    <a:pt x="0" y="5771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4"/>
            <p:cNvSpPr/>
            <p:nvPr/>
          </p:nvSpPr>
          <p:spPr>
            <a:xfrm>
              <a:off x="7998340" y="1879675"/>
              <a:ext cx="444047" cy="382368"/>
            </a:xfrm>
            <a:custGeom>
              <a:avLst/>
              <a:gdLst/>
              <a:ahLst/>
              <a:cxnLst/>
              <a:rect l="l" t="t" r="r" b="b"/>
              <a:pathLst>
                <a:path w="21850" h="18815" fill="none" extrusionOk="0">
                  <a:moveTo>
                    <a:pt x="21116" y="8273"/>
                  </a:moveTo>
                  <a:lnTo>
                    <a:pt x="17280" y="18814"/>
                  </a:lnTo>
                  <a:lnTo>
                    <a:pt x="1" y="12510"/>
                  </a:lnTo>
                  <a:lnTo>
                    <a:pt x="4570" y="1"/>
                  </a:lnTo>
                  <a:lnTo>
                    <a:pt x="21849" y="6305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4"/>
            <p:cNvSpPr/>
            <p:nvPr/>
          </p:nvSpPr>
          <p:spPr>
            <a:xfrm>
              <a:off x="8096643" y="1992224"/>
              <a:ext cx="184406" cy="168128"/>
            </a:xfrm>
            <a:custGeom>
              <a:avLst/>
              <a:gdLst/>
              <a:ahLst/>
              <a:cxnLst/>
              <a:rect l="l" t="t" r="r" b="b"/>
              <a:pathLst>
                <a:path w="9074" h="8273" fill="none" extrusionOk="0">
                  <a:moveTo>
                    <a:pt x="4037" y="3536"/>
                  </a:moveTo>
                  <a:cubicBezTo>
                    <a:pt x="4037" y="3536"/>
                    <a:pt x="3836" y="2335"/>
                    <a:pt x="2102" y="2602"/>
                  </a:cubicBezTo>
                  <a:cubicBezTo>
                    <a:pt x="467" y="2836"/>
                    <a:pt x="0" y="4670"/>
                    <a:pt x="1368" y="5137"/>
                  </a:cubicBezTo>
                  <a:cubicBezTo>
                    <a:pt x="2969" y="5738"/>
                    <a:pt x="4237" y="4370"/>
                    <a:pt x="5771" y="3069"/>
                  </a:cubicBezTo>
                  <a:cubicBezTo>
                    <a:pt x="7406" y="1668"/>
                    <a:pt x="8873" y="167"/>
                    <a:pt x="9073" y="0"/>
                  </a:cubicBezTo>
                  <a:cubicBezTo>
                    <a:pt x="9073" y="0"/>
                    <a:pt x="5404" y="6538"/>
                    <a:pt x="4937" y="7406"/>
                  </a:cubicBezTo>
                  <a:cubicBezTo>
                    <a:pt x="4470" y="8273"/>
                    <a:pt x="5905" y="7973"/>
                    <a:pt x="6138" y="7572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4"/>
            <p:cNvSpPr/>
            <p:nvPr/>
          </p:nvSpPr>
          <p:spPr>
            <a:xfrm>
              <a:off x="8234941" y="2090527"/>
              <a:ext cx="75254" cy="66455"/>
            </a:xfrm>
            <a:custGeom>
              <a:avLst/>
              <a:gdLst/>
              <a:ahLst/>
              <a:cxnLst/>
              <a:rect l="l" t="t" r="r" b="b"/>
              <a:pathLst>
                <a:path w="3703" h="3270" fill="none" extrusionOk="0">
                  <a:moveTo>
                    <a:pt x="3403" y="634"/>
                  </a:moveTo>
                  <a:cubicBezTo>
                    <a:pt x="2469" y="0"/>
                    <a:pt x="1168" y="200"/>
                    <a:pt x="501" y="1101"/>
                  </a:cubicBezTo>
                  <a:cubicBezTo>
                    <a:pt x="0" y="1735"/>
                    <a:pt x="267" y="2368"/>
                    <a:pt x="701" y="2535"/>
                  </a:cubicBezTo>
                  <a:cubicBezTo>
                    <a:pt x="1801" y="2935"/>
                    <a:pt x="2502" y="2435"/>
                    <a:pt x="3703" y="734"/>
                  </a:cubicBezTo>
                  <a:cubicBezTo>
                    <a:pt x="3703" y="734"/>
                    <a:pt x="2068" y="3036"/>
                    <a:pt x="2402" y="3169"/>
                  </a:cubicBezTo>
                  <a:cubicBezTo>
                    <a:pt x="2735" y="3269"/>
                    <a:pt x="3069" y="3169"/>
                    <a:pt x="3336" y="2969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4"/>
            <p:cNvSpPr/>
            <p:nvPr/>
          </p:nvSpPr>
          <p:spPr>
            <a:xfrm>
              <a:off x="8204436" y="2066789"/>
              <a:ext cx="58305" cy="21704"/>
            </a:xfrm>
            <a:custGeom>
              <a:avLst/>
              <a:gdLst/>
              <a:ahLst/>
              <a:cxnLst/>
              <a:rect l="l" t="t" r="r" b="b"/>
              <a:pathLst>
                <a:path w="2869" h="1068" fill="none" extrusionOk="0">
                  <a:moveTo>
                    <a:pt x="0" y="0"/>
                  </a:moveTo>
                  <a:lnTo>
                    <a:pt x="2869" y="1068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4"/>
            <p:cNvSpPr/>
            <p:nvPr/>
          </p:nvSpPr>
          <p:spPr>
            <a:xfrm>
              <a:off x="5745616" y="4214448"/>
              <a:ext cx="415575" cy="307784"/>
            </a:xfrm>
            <a:custGeom>
              <a:avLst/>
              <a:gdLst/>
              <a:ahLst/>
              <a:cxnLst/>
              <a:rect l="l" t="t" r="r" b="b"/>
              <a:pathLst>
                <a:path w="20449" h="15145" fill="none" extrusionOk="0">
                  <a:moveTo>
                    <a:pt x="17947" y="15144"/>
                  </a:moveTo>
                  <a:lnTo>
                    <a:pt x="1" y="11208"/>
                  </a:lnTo>
                  <a:lnTo>
                    <a:pt x="2436" y="0"/>
                  </a:lnTo>
                  <a:lnTo>
                    <a:pt x="20449" y="3936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4"/>
            <p:cNvSpPr/>
            <p:nvPr/>
          </p:nvSpPr>
          <p:spPr>
            <a:xfrm>
              <a:off x="5877818" y="4271393"/>
              <a:ext cx="213549" cy="46782"/>
            </a:xfrm>
            <a:custGeom>
              <a:avLst/>
              <a:gdLst/>
              <a:ahLst/>
              <a:cxnLst/>
              <a:rect l="l" t="t" r="r" b="b"/>
              <a:pathLst>
                <a:path w="10508" h="2302" fill="none" extrusionOk="0">
                  <a:moveTo>
                    <a:pt x="0" y="0"/>
                  </a:moveTo>
                  <a:lnTo>
                    <a:pt x="10508" y="2302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4"/>
            <p:cNvSpPr/>
            <p:nvPr/>
          </p:nvSpPr>
          <p:spPr>
            <a:xfrm>
              <a:off x="5843248" y="4284949"/>
              <a:ext cx="243382" cy="53570"/>
            </a:xfrm>
            <a:custGeom>
              <a:avLst/>
              <a:gdLst/>
              <a:ahLst/>
              <a:cxnLst/>
              <a:rect l="l" t="t" r="r" b="b"/>
              <a:pathLst>
                <a:path w="11976" h="2636" fill="none" extrusionOk="0">
                  <a:moveTo>
                    <a:pt x="0" y="0"/>
                  </a:moveTo>
                  <a:lnTo>
                    <a:pt x="11975" y="2636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4"/>
            <p:cNvSpPr/>
            <p:nvPr/>
          </p:nvSpPr>
          <p:spPr>
            <a:xfrm>
              <a:off x="5838493" y="4305963"/>
              <a:ext cx="244073" cy="52899"/>
            </a:xfrm>
            <a:custGeom>
              <a:avLst/>
              <a:gdLst/>
              <a:ahLst/>
              <a:cxnLst/>
              <a:rect l="l" t="t" r="r" b="b"/>
              <a:pathLst>
                <a:path w="12010" h="2603" fill="none" extrusionOk="0">
                  <a:moveTo>
                    <a:pt x="1" y="0"/>
                  </a:moveTo>
                  <a:lnTo>
                    <a:pt x="12009" y="2602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4"/>
            <p:cNvSpPr/>
            <p:nvPr/>
          </p:nvSpPr>
          <p:spPr>
            <a:xfrm>
              <a:off x="5834428" y="4326306"/>
              <a:ext cx="243382" cy="52879"/>
            </a:xfrm>
            <a:custGeom>
              <a:avLst/>
              <a:gdLst/>
              <a:ahLst/>
              <a:cxnLst/>
              <a:rect l="l" t="t" r="r" b="b"/>
              <a:pathLst>
                <a:path w="11976" h="2602" fill="none" extrusionOk="0">
                  <a:moveTo>
                    <a:pt x="1" y="0"/>
                  </a:moveTo>
                  <a:lnTo>
                    <a:pt x="11976" y="2602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4"/>
            <p:cNvSpPr/>
            <p:nvPr/>
          </p:nvSpPr>
          <p:spPr>
            <a:xfrm>
              <a:off x="5829693" y="4346629"/>
              <a:ext cx="243382" cy="53590"/>
            </a:xfrm>
            <a:custGeom>
              <a:avLst/>
              <a:gdLst/>
              <a:ahLst/>
              <a:cxnLst/>
              <a:rect l="l" t="t" r="r" b="b"/>
              <a:pathLst>
                <a:path w="11976" h="2637" fill="none" extrusionOk="0">
                  <a:moveTo>
                    <a:pt x="0" y="1"/>
                  </a:moveTo>
                  <a:lnTo>
                    <a:pt x="11975" y="2636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4"/>
            <p:cNvSpPr/>
            <p:nvPr/>
          </p:nvSpPr>
          <p:spPr>
            <a:xfrm>
              <a:off x="5825608" y="4366972"/>
              <a:ext cx="243403" cy="53570"/>
            </a:xfrm>
            <a:custGeom>
              <a:avLst/>
              <a:gdLst/>
              <a:ahLst/>
              <a:cxnLst/>
              <a:rect l="l" t="t" r="r" b="b"/>
              <a:pathLst>
                <a:path w="11977" h="2636" fill="none" extrusionOk="0">
                  <a:moveTo>
                    <a:pt x="1" y="1"/>
                  </a:moveTo>
                  <a:lnTo>
                    <a:pt x="11976" y="2636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4"/>
            <p:cNvSpPr/>
            <p:nvPr/>
          </p:nvSpPr>
          <p:spPr>
            <a:xfrm>
              <a:off x="5820873" y="4387316"/>
              <a:ext cx="243382" cy="53570"/>
            </a:xfrm>
            <a:custGeom>
              <a:avLst/>
              <a:gdLst/>
              <a:ahLst/>
              <a:cxnLst/>
              <a:rect l="l" t="t" r="r" b="b"/>
              <a:pathLst>
                <a:path w="11976" h="2636" fill="none" extrusionOk="0">
                  <a:moveTo>
                    <a:pt x="0" y="0"/>
                  </a:moveTo>
                  <a:lnTo>
                    <a:pt x="11976" y="2635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4"/>
            <p:cNvSpPr/>
            <p:nvPr/>
          </p:nvSpPr>
          <p:spPr>
            <a:xfrm>
              <a:off x="5816808" y="4408330"/>
              <a:ext cx="212878" cy="46112"/>
            </a:xfrm>
            <a:custGeom>
              <a:avLst/>
              <a:gdLst/>
              <a:ahLst/>
              <a:cxnLst/>
              <a:rect l="l" t="t" r="r" b="b"/>
              <a:pathLst>
                <a:path w="10475" h="2269" fill="none" extrusionOk="0">
                  <a:moveTo>
                    <a:pt x="0" y="0"/>
                  </a:moveTo>
                  <a:lnTo>
                    <a:pt x="10474" y="2269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4"/>
            <p:cNvSpPr/>
            <p:nvPr/>
          </p:nvSpPr>
          <p:spPr>
            <a:xfrm>
              <a:off x="6363883" y="1975275"/>
              <a:ext cx="1706968" cy="848078"/>
            </a:xfrm>
            <a:custGeom>
              <a:avLst/>
              <a:gdLst/>
              <a:ahLst/>
              <a:cxnLst/>
              <a:rect l="l" t="t" r="r" b="b"/>
              <a:pathLst>
                <a:path w="83994" h="41731" extrusionOk="0">
                  <a:moveTo>
                    <a:pt x="0" y="0"/>
                  </a:moveTo>
                  <a:lnTo>
                    <a:pt x="8406" y="41730"/>
                  </a:lnTo>
                  <a:lnTo>
                    <a:pt x="75588" y="41730"/>
                  </a:lnTo>
                  <a:lnTo>
                    <a:pt x="83994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4"/>
            <p:cNvSpPr/>
            <p:nvPr/>
          </p:nvSpPr>
          <p:spPr>
            <a:xfrm>
              <a:off x="6240502" y="2003056"/>
              <a:ext cx="1953724" cy="1710382"/>
            </a:xfrm>
            <a:custGeom>
              <a:avLst/>
              <a:gdLst/>
              <a:ahLst/>
              <a:cxnLst/>
              <a:rect l="l" t="t" r="r" b="b"/>
              <a:pathLst>
                <a:path w="96136" h="84162" extrusionOk="0">
                  <a:moveTo>
                    <a:pt x="12376" y="1"/>
                  </a:moveTo>
                  <a:lnTo>
                    <a:pt x="0" y="84161"/>
                  </a:lnTo>
                  <a:lnTo>
                    <a:pt x="96136" y="84161"/>
                  </a:lnTo>
                  <a:lnTo>
                    <a:pt x="83760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4"/>
            <p:cNvSpPr/>
            <p:nvPr/>
          </p:nvSpPr>
          <p:spPr>
            <a:xfrm>
              <a:off x="6240502" y="2998256"/>
              <a:ext cx="1953724" cy="715210"/>
            </a:xfrm>
            <a:custGeom>
              <a:avLst/>
              <a:gdLst/>
              <a:ahLst/>
              <a:cxnLst/>
              <a:rect l="l" t="t" r="r" b="b"/>
              <a:pathLst>
                <a:path w="96136" h="35193" extrusionOk="0">
                  <a:moveTo>
                    <a:pt x="5204" y="0"/>
                  </a:moveTo>
                  <a:lnTo>
                    <a:pt x="0" y="35192"/>
                  </a:lnTo>
                  <a:lnTo>
                    <a:pt x="96136" y="35192"/>
                  </a:lnTo>
                  <a:lnTo>
                    <a:pt x="90965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4"/>
            <p:cNvSpPr/>
            <p:nvPr/>
          </p:nvSpPr>
          <p:spPr>
            <a:xfrm>
              <a:off x="6240502" y="2003056"/>
              <a:ext cx="1953724" cy="1710382"/>
            </a:xfrm>
            <a:custGeom>
              <a:avLst/>
              <a:gdLst/>
              <a:ahLst/>
              <a:cxnLst/>
              <a:rect l="l" t="t" r="r" b="b"/>
              <a:pathLst>
                <a:path w="96136" h="84162" fill="none" extrusionOk="0">
                  <a:moveTo>
                    <a:pt x="12376" y="1"/>
                  </a:moveTo>
                  <a:lnTo>
                    <a:pt x="0" y="84161"/>
                  </a:lnTo>
                  <a:lnTo>
                    <a:pt x="96136" y="84161"/>
                  </a:lnTo>
                  <a:lnTo>
                    <a:pt x="83760" y="1"/>
                  </a:ln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4"/>
            <p:cNvSpPr/>
            <p:nvPr/>
          </p:nvSpPr>
          <p:spPr>
            <a:xfrm>
              <a:off x="6312364" y="2003056"/>
              <a:ext cx="1810003" cy="1710382"/>
            </a:xfrm>
            <a:custGeom>
              <a:avLst/>
              <a:gdLst/>
              <a:ahLst/>
              <a:cxnLst/>
              <a:rect l="l" t="t" r="r" b="b"/>
              <a:pathLst>
                <a:path w="89064" h="84162" extrusionOk="0">
                  <a:moveTo>
                    <a:pt x="11475" y="1"/>
                  </a:moveTo>
                  <a:lnTo>
                    <a:pt x="0" y="84161"/>
                  </a:lnTo>
                  <a:lnTo>
                    <a:pt x="89064" y="84161"/>
                  </a:lnTo>
                  <a:lnTo>
                    <a:pt x="77589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4"/>
            <p:cNvSpPr/>
            <p:nvPr/>
          </p:nvSpPr>
          <p:spPr>
            <a:xfrm>
              <a:off x="6660131" y="2097924"/>
              <a:ext cx="1114486" cy="591202"/>
            </a:xfrm>
            <a:custGeom>
              <a:avLst/>
              <a:gdLst/>
              <a:ahLst/>
              <a:cxnLst/>
              <a:rect l="l" t="t" r="r" b="b"/>
              <a:pathLst>
                <a:path w="54840" h="29091" extrusionOk="0">
                  <a:moveTo>
                    <a:pt x="16423" y="1"/>
                  </a:moveTo>
                  <a:cubicBezTo>
                    <a:pt x="16397" y="1"/>
                    <a:pt x="16372" y="1"/>
                    <a:pt x="16346" y="3"/>
                  </a:cubicBezTo>
                  <a:lnTo>
                    <a:pt x="8206" y="3"/>
                  </a:lnTo>
                  <a:cubicBezTo>
                    <a:pt x="7739" y="3"/>
                    <a:pt x="7372" y="370"/>
                    <a:pt x="7372" y="837"/>
                  </a:cubicBezTo>
                  <a:lnTo>
                    <a:pt x="7372" y="1771"/>
                  </a:lnTo>
                  <a:lnTo>
                    <a:pt x="901" y="1771"/>
                  </a:lnTo>
                  <a:cubicBezTo>
                    <a:pt x="401" y="1771"/>
                    <a:pt x="1" y="2205"/>
                    <a:pt x="101" y="2705"/>
                  </a:cubicBezTo>
                  <a:lnTo>
                    <a:pt x="5404" y="29090"/>
                  </a:lnTo>
                  <a:lnTo>
                    <a:pt x="49436" y="29090"/>
                  </a:lnTo>
                  <a:lnTo>
                    <a:pt x="54740" y="2705"/>
                  </a:lnTo>
                  <a:cubicBezTo>
                    <a:pt x="54840" y="2205"/>
                    <a:pt x="54473" y="1738"/>
                    <a:pt x="53939" y="1738"/>
                  </a:cubicBezTo>
                  <a:lnTo>
                    <a:pt x="18047" y="1738"/>
                  </a:lnTo>
                  <a:lnTo>
                    <a:pt x="17646" y="837"/>
                  </a:lnTo>
                  <a:cubicBezTo>
                    <a:pt x="17424" y="328"/>
                    <a:pt x="16958" y="1"/>
                    <a:pt x="16423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4"/>
            <p:cNvSpPr/>
            <p:nvPr/>
          </p:nvSpPr>
          <p:spPr>
            <a:xfrm>
              <a:off x="6649279" y="2154910"/>
              <a:ext cx="1136861" cy="567425"/>
            </a:xfrm>
            <a:custGeom>
              <a:avLst/>
              <a:gdLst/>
              <a:ahLst/>
              <a:cxnLst/>
              <a:rect l="l" t="t" r="r" b="b"/>
              <a:pathLst>
                <a:path w="55941" h="27921" extrusionOk="0">
                  <a:moveTo>
                    <a:pt x="868" y="1"/>
                  </a:moveTo>
                  <a:cubicBezTo>
                    <a:pt x="368" y="34"/>
                    <a:pt x="1" y="468"/>
                    <a:pt x="101" y="968"/>
                  </a:cubicBezTo>
                  <a:lnTo>
                    <a:pt x="434" y="2670"/>
                  </a:lnTo>
                  <a:lnTo>
                    <a:pt x="5238" y="26653"/>
                  </a:lnTo>
                  <a:cubicBezTo>
                    <a:pt x="5371" y="27387"/>
                    <a:pt x="6005" y="27921"/>
                    <a:pt x="6739" y="27921"/>
                  </a:cubicBezTo>
                  <a:lnTo>
                    <a:pt x="49169" y="27921"/>
                  </a:lnTo>
                  <a:cubicBezTo>
                    <a:pt x="49903" y="27921"/>
                    <a:pt x="50537" y="27387"/>
                    <a:pt x="50670" y="26653"/>
                  </a:cubicBezTo>
                  <a:lnTo>
                    <a:pt x="55374" y="3237"/>
                  </a:lnTo>
                  <a:lnTo>
                    <a:pt x="55841" y="968"/>
                  </a:lnTo>
                  <a:cubicBezTo>
                    <a:pt x="55941" y="468"/>
                    <a:pt x="55574" y="1"/>
                    <a:pt x="55073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4"/>
            <p:cNvSpPr/>
            <p:nvPr/>
          </p:nvSpPr>
          <p:spPr>
            <a:xfrm>
              <a:off x="6658099" y="2209152"/>
              <a:ext cx="1116518" cy="513184"/>
            </a:xfrm>
            <a:custGeom>
              <a:avLst/>
              <a:gdLst/>
              <a:ahLst/>
              <a:cxnLst/>
              <a:rect l="l" t="t" r="r" b="b"/>
              <a:pathLst>
                <a:path w="54940" h="25252" extrusionOk="0">
                  <a:moveTo>
                    <a:pt x="0" y="1"/>
                  </a:moveTo>
                  <a:lnTo>
                    <a:pt x="4804" y="23984"/>
                  </a:lnTo>
                  <a:cubicBezTo>
                    <a:pt x="4937" y="24718"/>
                    <a:pt x="5571" y="25252"/>
                    <a:pt x="6305" y="25252"/>
                  </a:cubicBezTo>
                  <a:lnTo>
                    <a:pt x="48735" y="25252"/>
                  </a:lnTo>
                  <a:cubicBezTo>
                    <a:pt x="49469" y="25252"/>
                    <a:pt x="50103" y="24718"/>
                    <a:pt x="50236" y="23984"/>
                  </a:cubicBezTo>
                  <a:lnTo>
                    <a:pt x="54940" y="5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4"/>
            <p:cNvSpPr/>
            <p:nvPr/>
          </p:nvSpPr>
          <p:spPr>
            <a:xfrm>
              <a:off x="6649279" y="2154910"/>
              <a:ext cx="1136861" cy="567425"/>
            </a:xfrm>
            <a:custGeom>
              <a:avLst/>
              <a:gdLst/>
              <a:ahLst/>
              <a:cxnLst/>
              <a:rect l="l" t="t" r="r" b="b"/>
              <a:pathLst>
                <a:path w="55941" h="27921" fill="none" extrusionOk="0">
                  <a:moveTo>
                    <a:pt x="55841" y="968"/>
                  </a:moveTo>
                  <a:lnTo>
                    <a:pt x="55374" y="3237"/>
                  </a:lnTo>
                  <a:lnTo>
                    <a:pt x="50670" y="26653"/>
                  </a:lnTo>
                  <a:cubicBezTo>
                    <a:pt x="50537" y="27387"/>
                    <a:pt x="49903" y="27921"/>
                    <a:pt x="49169" y="27921"/>
                  </a:cubicBezTo>
                  <a:lnTo>
                    <a:pt x="6739" y="27921"/>
                  </a:lnTo>
                  <a:cubicBezTo>
                    <a:pt x="6005" y="27921"/>
                    <a:pt x="5371" y="27387"/>
                    <a:pt x="5238" y="26653"/>
                  </a:cubicBezTo>
                  <a:lnTo>
                    <a:pt x="434" y="2670"/>
                  </a:lnTo>
                  <a:lnTo>
                    <a:pt x="101" y="968"/>
                  </a:lnTo>
                  <a:cubicBezTo>
                    <a:pt x="1" y="468"/>
                    <a:pt x="368" y="34"/>
                    <a:pt x="868" y="1"/>
                  </a:cubicBezTo>
                  <a:lnTo>
                    <a:pt x="55073" y="1"/>
                  </a:lnTo>
                  <a:cubicBezTo>
                    <a:pt x="55574" y="1"/>
                    <a:pt x="55941" y="468"/>
                    <a:pt x="55841" y="968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4"/>
            <p:cNvSpPr/>
            <p:nvPr/>
          </p:nvSpPr>
          <p:spPr>
            <a:xfrm>
              <a:off x="6647247" y="2221346"/>
              <a:ext cx="1140255" cy="589129"/>
            </a:xfrm>
            <a:custGeom>
              <a:avLst/>
              <a:gdLst/>
              <a:ahLst/>
              <a:cxnLst/>
              <a:rect l="l" t="t" r="r" b="b"/>
              <a:pathLst>
                <a:path w="56108" h="28989" extrusionOk="0">
                  <a:moveTo>
                    <a:pt x="8373" y="1"/>
                  </a:moveTo>
                  <a:cubicBezTo>
                    <a:pt x="7940" y="1"/>
                    <a:pt x="7539" y="368"/>
                    <a:pt x="7539" y="835"/>
                  </a:cubicBezTo>
                  <a:lnTo>
                    <a:pt x="7539" y="1769"/>
                  </a:lnTo>
                  <a:lnTo>
                    <a:pt x="868" y="1769"/>
                  </a:lnTo>
                  <a:cubicBezTo>
                    <a:pt x="368" y="1769"/>
                    <a:pt x="1" y="2203"/>
                    <a:pt x="101" y="2703"/>
                  </a:cubicBezTo>
                  <a:lnTo>
                    <a:pt x="5505" y="28988"/>
                  </a:lnTo>
                  <a:lnTo>
                    <a:pt x="50570" y="28988"/>
                  </a:lnTo>
                  <a:lnTo>
                    <a:pt x="56007" y="2703"/>
                  </a:lnTo>
                  <a:cubicBezTo>
                    <a:pt x="56107" y="2203"/>
                    <a:pt x="55741" y="1736"/>
                    <a:pt x="55240" y="1736"/>
                  </a:cubicBezTo>
                  <a:lnTo>
                    <a:pt x="18481" y="1736"/>
                  </a:lnTo>
                  <a:lnTo>
                    <a:pt x="18047" y="835"/>
                  </a:lnTo>
                  <a:cubicBezTo>
                    <a:pt x="17813" y="301"/>
                    <a:pt x="17280" y="1"/>
                    <a:pt x="16713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4"/>
            <p:cNvSpPr/>
            <p:nvPr/>
          </p:nvSpPr>
          <p:spPr>
            <a:xfrm>
              <a:off x="6635114" y="2280303"/>
              <a:ext cx="1164520" cy="565413"/>
            </a:xfrm>
            <a:custGeom>
              <a:avLst/>
              <a:gdLst/>
              <a:ahLst/>
              <a:cxnLst/>
              <a:rect l="l" t="t" r="r" b="b"/>
              <a:pathLst>
                <a:path w="57302" h="27822" extrusionOk="0">
                  <a:moveTo>
                    <a:pt x="847" y="0"/>
                  </a:moveTo>
                  <a:cubicBezTo>
                    <a:pt x="371" y="0"/>
                    <a:pt x="1" y="453"/>
                    <a:pt x="97" y="936"/>
                  </a:cubicBezTo>
                  <a:lnTo>
                    <a:pt x="531" y="3071"/>
                  </a:lnTo>
                  <a:lnTo>
                    <a:pt x="5401" y="26554"/>
                  </a:lnTo>
                  <a:cubicBezTo>
                    <a:pt x="5535" y="27288"/>
                    <a:pt x="6202" y="27822"/>
                    <a:pt x="6936" y="27822"/>
                  </a:cubicBezTo>
                  <a:lnTo>
                    <a:pt x="50367" y="27822"/>
                  </a:lnTo>
                  <a:cubicBezTo>
                    <a:pt x="51100" y="27822"/>
                    <a:pt x="51768" y="27288"/>
                    <a:pt x="51901" y="26554"/>
                  </a:cubicBezTo>
                  <a:lnTo>
                    <a:pt x="56738" y="3171"/>
                  </a:lnTo>
                  <a:lnTo>
                    <a:pt x="57205" y="936"/>
                  </a:lnTo>
                  <a:cubicBezTo>
                    <a:pt x="57302" y="453"/>
                    <a:pt x="56931" y="0"/>
                    <a:pt x="56455" y="0"/>
                  </a:cubicBezTo>
                  <a:cubicBezTo>
                    <a:pt x="56438" y="0"/>
                    <a:pt x="56421" y="1"/>
                    <a:pt x="56404" y="2"/>
                  </a:cubicBezTo>
                  <a:lnTo>
                    <a:pt x="898" y="2"/>
                  </a:lnTo>
                  <a:cubicBezTo>
                    <a:pt x="881" y="1"/>
                    <a:pt x="864" y="0"/>
                    <a:pt x="847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4"/>
            <p:cNvSpPr/>
            <p:nvPr/>
          </p:nvSpPr>
          <p:spPr>
            <a:xfrm>
              <a:off x="6645905" y="2342695"/>
              <a:ext cx="1142267" cy="503023"/>
            </a:xfrm>
            <a:custGeom>
              <a:avLst/>
              <a:gdLst/>
              <a:ahLst/>
              <a:cxnLst/>
              <a:rect l="l" t="t" r="r" b="b"/>
              <a:pathLst>
                <a:path w="56207" h="24752" extrusionOk="0">
                  <a:moveTo>
                    <a:pt x="0" y="1"/>
                  </a:moveTo>
                  <a:lnTo>
                    <a:pt x="4870" y="23484"/>
                  </a:lnTo>
                  <a:cubicBezTo>
                    <a:pt x="5004" y="24218"/>
                    <a:pt x="5671" y="24752"/>
                    <a:pt x="6405" y="24752"/>
                  </a:cubicBezTo>
                  <a:lnTo>
                    <a:pt x="49836" y="24752"/>
                  </a:lnTo>
                  <a:cubicBezTo>
                    <a:pt x="50569" y="24752"/>
                    <a:pt x="51237" y="24218"/>
                    <a:pt x="51370" y="23484"/>
                  </a:cubicBezTo>
                  <a:lnTo>
                    <a:pt x="5620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4"/>
            <p:cNvSpPr/>
            <p:nvPr/>
          </p:nvSpPr>
          <p:spPr>
            <a:xfrm>
              <a:off x="6635053" y="2279653"/>
              <a:ext cx="1164642" cy="566063"/>
            </a:xfrm>
            <a:custGeom>
              <a:avLst/>
              <a:gdLst/>
              <a:ahLst/>
              <a:cxnLst/>
              <a:rect l="l" t="t" r="r" b="b"/>
              <a:pathLst>
                <a:path w="57308" h="27854" fill="none" extrusionOk="0">
                  <a:moveTo>
                    <a:pt x="57208" y="968"/>
                  </a:moveTo>
                  <a:lnTo>
                    <a:pt x="56741" y="3203"/>
                  </a:lnTo>
                  <a:lnTo>
                    <a:pt x="51904" y="26586"/>
                  </a:lnTo>
                  <a:cubicBezTo>
                    <a:pt x="51771" y="27320"/>
                    <a:pt x="51103" y="27854"/>
                    <a:pt x="50370" y="27854"/>
                  </a:cubicBezTo>
                  <a:lnTo>
                    <a:pt x="6939" y="27854"/>
                  </a:lnTo>
                  <a:cubicBezTo>
                    <a:pt x="6205" y="27854"/>
                    <a:pt x="5538" y="27320"/>
                    <a:pt x="5404" y="26586"/>
                  </a:cubicBezTo>
                  <a:lnTo>
                    <a:pt x="534" y="3103"/>
                  </a:lnTo>
                  <a:lnTo>
                    <a:pt x="100" y="968"/>
                  </a:lnTo>
                  <a:cubicBezTo>
                    <a:pt x="0" y="468"/>
                    <a:pt x="401" y="1"/>
                    <a:pt x="901" y="34"/>
                  </a:cubicBezTo>
                  <a:lnTo>
                    <a:pt x="56407" y="34"/>
                  </a:lnTo>
                  <a:cubicBezTo>
                    <a:pt x="56908" y="1"/>
                    <a:pt x="57308" y="468"/>
                    <a:pt x="57208" y="968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4"/>
            <p:cNvSpPr/>
            <p:nvPr/>
          </p:nvSpPr>
          <p:spPr>
            <a:xfrm>
              <a:off x="6633752" y="2344707"/>
              <a:ext cx="1167304" cy="587788"/>
            </a:xfrm>
            <a:custGeom>
              <a:avLst/>
              <a:gdLst/>
              <a:ahLst/>
              <a:cxnLst/>
              <a:rect l="l" t="t" r="r" b="b"/>
              <a:pathLst>
                <a:path w="57439" h="28923" extrusionOk="0">
                  <a:moveTo>
                    <a:pt x="8516" y="0"/>
                  </a:moveTo>
                  <a:cubicBezTo>
                    <a:pt x="8075" y="0"/>
                    <a:pt x="7736" y="387"/>
                    <a:pt x="7736" y="836"/>
                  </a:cubicBezTo>
                  <a:lnTo>
                    <a:pt x="7736" y="1770"/>
                  </a:lnTo>
                  <a:lnTo>
                    <a:pt x="932" y="1770"/>
                  </a:lnTo>
                  <a:cubicBezTo>
                    <a:pt x="914" y="1769"/>
                    <a:pt x="896" y="1768"/>
                    <a:pt x="878" y="1768"/>
                  </a:cubicBezTo>
                  <a:cubicBezTo>
                    <a:pt x="371" y="1768"/>
                    <a:pt x="1" y="2220"/>
                    <a:pt x="98" y="2704"/>
                  </a:cubicBezTo>
                  <a:lnTo>
                    <a:pt x="5668" y="28923"/>
                  </a:lnTo>
                  <a:lnTo>
                    <a:pt x="51768" y="28923"/>
                  </a:lnTo>
                  <a:lnTo>
                    <a:pt x="57339" y="2704"/>
                  </a:lnTo>
                  <a:cubicBezTo>
                    <a:pt x="57439" y="2204"/>
                    <a:pt x="57038" y="1737"/>
                    <a:pt x="56538" y="1737"/>
                  </a:cubicBezTo>
                  <a:lnTo>
                    <a:pt x="18911" y="1737"/>
                  </a:lnTo>
                  <a:lnTo>
                    <a:pt x="18477" y="836"/>
                  </a:lnTo>
                  <a:cubicBezTo>
                    <a:pt x="18244" y="302"/>
                    <a:pt x="17710" y="2"/>
                    <a:pt x="17143" y="2"/>
                  </a:cubicBezTo>
                  <a:lnTo>
                    <a:pt x="8570" y="2"/>
                  </a:lnTo>
                  <a:cubicBezTo>
                    <a:pt x="8552" y="1"/>
                    <a:pt x="8534" y="0"/>
                    <a:pt x="8516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4"/>
            <p:cNvSpPr/>
            <p:nvPr/>
          </p:nvSpPr>
          <p:spPr>
            <a:xfrm>
              <a:off x="6621558" y="2405046"/>
              <a:ext cx="1191630" cy="564051"/>
            </a:xfrm>
            <a:custGeom>
              <a:avLst/>
              <a:gdLst/>
              <a:ahLst/>
              <a:cxnLst/>
              <a:rect l="l" t="t" r="r" b="b"/>
              <a:pathLst>
                <a:path w="58636" h="27755" extrusionOk="0">
                  <a:moveTo>
                    <a:pt x="847" y="0"/>
                  </a:moveTo>
                  <a:cubicBezTo>
                    <a:pt x="371" y="0"/>
                    <a:pt x="1" y="452"/>
                    <a:pt x="97" y="936"/>
                  </a:cubicBezTo>
                  <a:lnTo>
                    <a:pt x="5534" y="26487"/>
                  </a:lnTo>
                  <a:cubicBezTo>
                    <a:pt x="5668" y="27221"/>
                    <a:pt x="6335" y="27755"/>
                    <a:pt x="7102" y="27755"/>
                  </a:cubicBezTo>
                  <a:lnTo>
                    <a:pt x="51534" y="27755"/>
                  </a:lnTo>
                  <a:cubicBezTo>
                    <a:pt x="52301" y="27755"/>
                    <a:pt x="52968" y="27221"/>
                    <a:pt x="53135" y="26487"/>
                  </a:cubicBezTo>
                  <a:lnTo>
                    <a:pt x="58539" y="936"/>
                  </a:lnTo>
                  <a:cubicBezTo>
                    <a:pt x="58636" y="452"/>
                    <a:pt x="58265" y="0"/>
                    <a:pt x="57789" y="0"/>
                  </a:cubicBezTo>
                  <a:cubicBezTo>
                    <a:pt x="57772" y="0"/>
                    <a:pt x="57755" y="1"/>
                    <a:pt x="57738" y="2"/>
                  </a:cubicBezTo>
                  <a:lnTo>
                    <a:pt x="898" y="2"/>
                  </a:lnTo>
                  <a:cubicBezTo>
                    <a:pt x="881" y="1"/>
                    <a:pt x="864" y="0"/>
                    <a:pt x="847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4"/>
            <p:cNvSpPr/>
            <p:nvPr/>
          </p:nvSpPr>
          <p:spPr>
            <a:xfrm>
              <a:off x="6620867" y="2442989"/>
              <a:ext cx="1193683" cy="585776"/>
            </a:xfrm>
            <a:custGeom>
              <a:avLst/>
              <a:gdLst/>
              <a:ahLst/>
              <a:cxnLst/>
              <a:rect l="l" t="t" r="r" b="b"/>
              <a:pathLst>
                <a:path w="58737" h="28824" extrusionOk="0">
                  <a:moveTo>
                    <a:pt x="17588" y="0"/>
                  </a:moveTo>
                  <a:cubicBezTo>
                    <a:pt x="17562" y="0"/>
                    <a:pt x="17536" y="1"/>
                    <a:pt x="17510" y="3"/>
                  </a:cubicBezTo>
                  <a:lnTo>
                    <a:pt x="8737" y="3"/>
                  </a:lnTo>
                  <a:cubicBezTo>
                    <a:pt x="8718" y="1"/>
                    <a:pt x="8698" y="1"/>
                    <a:pt x="8679" y="1"/>
                  </a:cubicBezTo>
                  <a:cubicBezTo>
                    <a:pt x="8237" y="1"/>
                    <a:pt x="7870" y="357"/>
                    <a:pt x="7870" y="837"/>
                  </a:cubicBezTo>
                  <a:lnTo>
                    <a:pt x="7870" y="1771"/>
                  </a:lnTo>
                  <a:lnTo>
                    <a:pt x="898" y="1771"/>
                  </a:lnTo>
                  <a:cubicBezTo>
                    <a:pt x="880" y="1769"/>
                    <a:pt x="862" y="1769"/>
                    <a:pt x="844" y="1769"/>
                  </a:cubicBezTo>
                  <a:cubicBezTo>
                    <a:pt x="370" y="1769"/>
                    <a:pt x="0" y="2190"/>
                    <a:pt x="65" y="2705"/>
                  </a:cubicBezTo>
                  <a:lnTo>
                    <a:pt x="5769" y="28823"/>
                  </a:lnTo>
                  <a:lnTo>
                    <a:pt x="52936" y="28823"/>
                  </a:lnTo>
                  <a:lnTo>
                    <a:pt x="58640" y="2705"/>
                  </a:lnTo>
                  <a:cubicBezTo>
                    <a:pt x="58736" y="2189"/>
                    <a:pt x="58335" y="1736"/>
                    <a:pt x="57856" y="1736"/>
                  </a:cubicBezTo>
                  <a:cubicBezTo>
                    <a:pt x="57840" y="1736"/>
                    <a:pt x="57823" y="1736"/>
                    <a:pt x="57806" y="1737"/>
                  </a:cubicBezTo>
                  <a:lnTo>
                    <a:pt x="19312" y="1737"/>
                  </a:lnTo>
                  <a:lnTo>
                    <a:pt x="18878" y="837"/>
                  </a:lnTo>
                  <a:cubicBezTo>
                    <a:pt x="18623" y="327"/>
                    <a:pt x="18126" y="0"/>
                    <a:pt x="17588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4"/>
            <p:cNvSpPr/>
            <p:nvPr/>
          </p:nvSpPr>
          <p:spPr>
            <a:xfrm>
              <a:off x="6608003" y="2504690"/>
              <a:ext cx="1218090" cy="561389"/>
            </a:xfrm>
            <a:custGeom>
              <a:avLst/>
              <a:gdLst/>
              <a:ahLst/>
              <a:cxnLst/>
              <a:rect l="l" t="t" r="r" b="b"/>
              <a:pathLst>
                <a:path w="59938" h="27624" extrusionOk="0">
                  <a:moveTo>
                    <a:pt x="877" y="1"/>
                  </a:moveTo>
                  <a:cubicBezTo>
                    <a:pt x="371" y="1"/>
                    <a:pt x="0" y="453"/>
                    <a:pt x="97" y="936"/>
                  </a:cubicBezTo>
                  <a:lnTo>
                    <a:pt x="5634" y="26421"/>
                  </a:lnTo>
                  <a:cubicBezTo>
                    <a:pt x="5796" y="27132"/>
                    <a:pt x="6458" y="27624"/>
                    <a:pt x="7197" y="27624"/>
                  </a:cubicBezTo>
                  <a:cubicBezTo>
                    <a:pt x="7221" y="27624"/>
                    <a:pt x="7245" y="27623"/>
                    <a:pt x="7269" y="27622"/>
                  </a:cubicBezTo>
                  <a:lnTo>
                    <a:pt x="52701" y="27622"/>
                  </a:lnTo>
                  <a:cubicBezTo>
                    <a:pt x="52726" y="27623"/>
                    <a:pt x="52750" y="27624"/>
                    <a:pt x="52774" y="27624"/>
                  </a:cubicBezTo>
                  <a:cubicBezTo>
                    <a:pt x="53510" y="27624"/>
                    <a:pt x="54142" y="27132"/>
                    <a:pt x="54336" y="26421"/>
                  </a:cubicBezTo>
                  <a:lnTo>
                    <a:pt x="59873" y="936"/>
                  </a:lnTo>
                  <a:cubicBezTo>
                    <a:pt x="59938" y="453"/>
                    <a:pt x="59566" y="1"/>
                    <a:pt x="59090" y="1"/>
                  </a:cubicBezTo>
                  <a:cubicBezTo>
                    <a:pt x="59073" y="1"/>
                    <a:pt x="59056" y="1"/>
                    <a:pt x="59039" y="2"/>
                  </a:cubicBezTo>
                  <a:lnTo>
                    <a:pt x="931" y="2"/>
                  </a:lnTo>
                  <a:cubicBezTo>
                    <a:pt x="913" y="1"/>
                    <a:pt x="895" y="1"/>
                    <a:pt x="877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4"/>
            <p:cNvSpPr/>
            <p:nvPr/>
          </p:nvSpPr>
          <p:spPr>
            <a:xfrm>
              <a:off x="6608613" y="2540662"/>
              <a:ext cx="1218151" cy="584373"/>
            </a:xfrm>
            <a:custGeom>
              <a:avLst/>
              <a:gdLst/>
              <a:ahLst/>
              <a:cxnLst/>
              <a:rect l="l" t="t" r="r" b="b"/>
              <a:pathLst>
                <a:path w="59941" h="28755" extrusionOk="0">
                  <a:moveTo>
                    <a:pt x="8907" y="0"/>
                  </a:moveTo>
                  <a:cubicBezTo>
                    <a:pt x="8440" y="0"/>
                    <a:pt x="8039" y="334"/>
                    <a:pt x="8006" y="834"/>
                  </a:cubicBezTo>
                  <a:lnTo>
                    <a:pt x="8006" y="1735"/>
                  </a:lnTo>
                  <a:lnTo>
                    <a:pt x="868" y="1735"/>
                  </a:lnTo>
                  <a:cubicBezTo>
                    <a:pt x="367" y="1735"/>
                    <a:pt x="0" y="2168"/>
                    <a:pt x="34" y="2669"/>
                  </a:cubicBezTo>
                  <a:lnTo>
                    <a:pt x="5871" y="28754"/>
                  </a:lnTo>
                  <a:lnTo>
                    <a:pt x="54072" y="28754"/>
                  </a:lnTo>
                  <a:lnTo>
                    <a:pt x="59876" y="2669"/>
                  </a:lnTo>
                  <a:cubicBezTo>
                    <a:pt x="59941" y="2187"/>
                    <a:pt x="59571" y="1766"/>
                    <a:pt x="59097" y="1766"/>
                  </a:cubicBezTo>
                  <a:cubicBezTo>
                    <a:pt x="59079" y="1766"/>
                    <a:pt x="59061" y="1767"/>
                    <a:pt x="59043" y="1768"/>
                  </a:cubicBezTo>
                  <a:lnTo>
                    <a:pt x="19681" y="1768"/>
                  </a:lnTo>
                  <a:lnTo>
                    <a:pt x="19247" y="834"/>
                  </a:lnTo>
                  <a:cubicBezTo>
                    <a:pt x="18981" y="334"/>
                    <a:pt x="18414" y="0"/>
                    <a:pt x="17846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4"/>
            <p:cNvSpPr/>
            <p:nvPr/>
          </p:nvSpPr>
          <p:spPr>
            <a:xfrm>
              <a:off x="6595098" y="2604253"/>
              <a:ext cx="1245139" cy="560129"/>
            </a:xfrm>
            <a:custGeom>
              <a:avLst/>
              <a:gdLst/>
              <a:ahLst/>
              <a:cxnLst/>
              <a:rect l="l" t="t" r="r" b="b"/>
              <a:pathLst>
                <a:path w="61269" h="27562" extrusionOk="0">
                  <a:moveTo>
                    <a:pt x="60437" y="0"/>
                  </a:moveTo>
                  <a:cubicBezTo>
                    <a:pt x="60405" y="0"/>
                    <a:pt x="60374" y="2"/>
                    <a:pt x="60341" y="7"/>
                  </a:cubicBezTo>
                  <a:lnTo>
                    <a:pt x="899" y="7"/>
                  </a:lnTo>
                  <a:cubicBezTo>
                    <a:pt x="881" y="6"/>
                    <a:pt x="863" y="5"/>
                    <a:pt x="845" y="5"/>
                  </a:cubicBezTo>
                  <a:cubicBezTo>
                    <a:pt x="370" y="5"/>
                    <a:pt x="1" y="426"/>
                    <a:pt x="65" y="941"/>
                  </a:cubicBezTo>
                  <a:lnTo>
                    <a:pt x="1466" y="7179"/>
                  </a:lnTo>
                  <a:lnTo>
                    <a:pt x="5736" y="26326"/>
                  </a:lnTo>
                  <a:cubicBezTo>
                    <a:pt x="5930" y="27038"/>
                    <a:pt x="6595" y="27561"/>
                    <a:pt x="7335" y="27561"/>
                  </a:cubicBezTo>
                  <a:cubicBezTo>
                    <a:pt x="7358" y="27561"/>
                    <a:pt x="7381" y="27561"/>
                    <a:pt x="7404" y="27560"/>
                  </a:cubicBezTo>
                  <a:lnTo>
                    <a:pt x="53870" y="27560"/>
                  </a:lnTo>
                  <a:cubicBezTo>
                    <a:pt x="53893" y="27561"/>
                    <a:pt x="53916" y="27561"/>
                    <a:pt x="53938" y="27561"/>
                  </a:cubicBezTo>
                  <a:cubicBezTo>
                    <a:pt x="54677" y="27561"/>
                    <a:pt x="55311" y="27038"/>
                    <a:pt x="55538" y="26326"/>
                  </a:cubicBezTo>
                  <a:lnTo>
                    <a:pt x="57606" y="16952"/>
                  </a:lnTo>
                  <a:lnTo>
                    <a:pt x="61175" y="941"/>
                  </a:lnTo>
                  <a:cubicBezTo>
                    <a:pt x="61269" y="441"/>
                    <a:pt x="60895" y="0"/>
                    <a:pt x="60437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4"/>
            <p:cNvSpPr/>
            <p:nvPr/>
          </p:nvSpPr>
          <p:spPr>
            <a:xfrm>
              <a:off x="6624871" y="2750132"/>
              <a:ext cx="1140946" cy="414254"/>
            </a:xfrm>
            <a:custGeom>
              <a:avLst/>
              <a:gdLst/>
              <a:ahLst/>
              <a:cxnLst/>
              <a:rect l="l" t="t" r="r" b="b"/>
              <a:pathLst>
                <a:path w="56142" h="20384" extrusionOk="0">
                  <a:moveTo>
                    <a:pt x="1" y="1"/>
                  </a:moveTo>
                  <a:lnTo>
                    <a:pt x="4271" y="19148"/>
                  </a:lnTo>
                  <a:cubicBezTo>
                    <a:pt x="4465" y="19860"/>
                    <a:pt x="5099" y="20383"/>
                    <a:pt x="5868" y="20383"/>
                  </a:cubicBezTo>
                  <a:cubicBezTo>
                    <a:pt x="5891" y="20383"/>
                    <a:pt x="5915" y="20383"/>
                    <a:pt x="5939" y="20382"/>
                  </a:cubicBezTo>
                  <a:lnTo>
                    <a:pt x="52405" y="20382"/>
                  </a:lnTo>
                  <a:cubicBezTo>
                    <a:pt x="52428" y="20383"/>
                    <a:pt x="52451" y="20383"/>
                    <a:pt x="52473" y="20383"/>
                  </a:cubicBezTo>
                  <a:cubicBezTo>
                    <a:pt x="53212" y="20383"/>
                    <a:pt x="53846" y="19860"/>
                    <a:pt x="54073" y="19148"/>
                  </a:cubicBezTo>
                  <a:lnTo>
                    <a:pt x="56141" y="97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4"/>
            <p:cNvSpPr/>
            <p:nvPr/>
          </p:nvSpPr>
          <p:spPr>
            <a:xfrm>
              <a:off x="6595057" y="2603033"/>
              <a:ext cx="1245322" cy="561998"/>
            </a:xfrm>
            <a:custGeom>
              <a:avLst/>
              <a:gdLst/>
              <a:ahLst/>
              <a:cxnLst/>
              <a:rect l="l" t="t" r="r" b="b"/>
              <a:pathLst>
                <a:path w="61278" h="27654" fill="none" extrusionOk="0">
                  <a:moveTo>
                    <a:pt x="60343" y="67"/>
                  </a:moveTo>
                  <a:lnTo>
                    <a:pt x="901" y="67"/>
                  </a:lnTo>
                  <a:cubicBezTo>
                    <a:pt x="401" y="33"/>
                    <a:pt x="0" y="467"/>
                    <a:pt x="67" y="1001"/>
                  </a:cubicBezTo>
                  <a:lnTo>
                    <a:pt x="1468" y="7239"/>
                  </a:lnTo>
                  <a:lnTo>
                    <a:pt x="5738" y="26386"/>
                  </a:lnTo>
                  <a:cubicBezTo>
                    <a:pt x="5938" y="27119"/>
                    <a:pt x="6638" y="27653"/>
                    <a:pt x="7406" y="27620"/>
                  </a:cubicBezTo>
                  <a:lnTo>
                    <a:pt x="53872" y="27620"/>
                  </a:lnTo>
                  <a:cubicBezTo>
                    <a:pt x="54639" y="27653"/>
                    <a:pt x="55306" y="27119"/>
                    <a:pt x="55540" y="26386"/>
                  </a:cubicBezTo>
                  <a:lnTo>
                    <a:pt x="57608" y="17012"/>
                  </a:lnTo>
                  <a:lnTo>
                    <a:pt x="61177" y="1001"/>
                  </a:lnTo>
                  <a:cubicBezTo>
                    <a:pt x="61277" y="467"/>
                    <a:pt x="60844" y="0"/>
                    <a:pt x="60343" y="67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4"/>
            <p:cNvSpPr/>
            <p:nvPr/>
          </p:nvSpPr>
          <p:spPr>
            <a:xfrm>
              <a:off x="6542177" y="3142610"/>
              <a:ext cx="1325942" cy="595266"/>
            </a:xfrm>
            <a:custGeom>
              <a:avLst/>
              <a:gdLst/>
              <a:ahLst/>
              <a:cxnLst/>
              <a:rect l="l" t="t" r="r" b="b"/>
              <a:pathLst>
                <a:path w="65245" h="29291" extrusionOk="0">
                  <a:moveTo>
                    <a:pt x="64274" y="1"/>
                  </a:moveTo>
                  <a:cubicBezTo>
                    <a:pt x="64254" y="1"/>
                    <a:pt x="64234" y="1"/>
                    <a:pt x="64213" y="2"/>
                  </a:cubicBezTo>
                  <a:lnTo>
                    <a:pt x="21449" y="1970"/>
                  </a:lnTo>
                  <a:lnTo>
                    <a:pt x="20915" y="1103"/>
                  </a:lnTo>
                  <a:cubicBezTo>
                    <a:pt x="20600" y="599"/>
                    <a:pt x="20047" y="333"/>
                    <a:pt x="19453" y="333"/>
                  </a:cubicBezTo>
                  <a:cubicBezTo>
                    <a:pt x="19418" y="333"/>
                    <a:pt x="19383" y="334"/>
                    <a:pt x="19348" y="336"/>
                  </a:cubicBezTo>
                  <a:lnTo>
                    <a:pt x="9641" y="770"/>
                  </a:lnTo>
                  <a:cubicBezTo>
                    <a:pt x="9174" y="770"/>
                    <a:pt x="8740" y="1137"/>
                    <a:pt x="8707" y="1604"/>
                  </a:cubicBezTo>
                  <a:lnTo>
                    <a:pt x="8740" y="2538"/>
                  </a:lnTo>
                  <a:lnTo>
                    <a:pt x="1001" y="2904"/>
                  </a:lnTo>
                  <a:cubicBezTo>
                    <a:pt x="434" y="2904"/>
                    <a:pt x="0" y="3371"/>
                    <a:pt x="134" y="3838"/>
                  </a:cubicBezTo>
                  <a:lnTo>
                    <a:pt x="7639" y="29290"/>
                  </a:lnTo>
                  <a:lnTo>
                    <a:pt x="60043" y="26888"/>
                  </a:lnTo>
                  <a:lnTo>
                    <a:pt x="65180" y="870"/>
                  </a:lnTo>
                  <a:cubicBezTo>
                    <a:pt x="65245" y="420"/>
                    <a:pt x="64813" y="1"/>
                    <a:pt x="64274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4"/>
            <p:cNvSpPr/>
            <p:nvPr/>
          </p:nvSpPr>
          <p:spPr>
            <a:xfrm>
              <a:off x="6529963" y="3175838"/>
              <a:ext cx="1353722" cy="606362"/>
            </a:xfrm>
            <a:custGeom>
              <a:avLst/>
              <a:gdLst/>
              <a:ahLst/>
              <a:cxnLst/>
              <a:rect l="l" t="t" r="r" b="b"/>
              <a:pathLst>
                <a:path w="66612" h="29837" extrusionOk="0">
                  <a:moveTo>
                    <a:pt x="65613" y="0"/>
                  </a:moveTo>
                  <a:cubicBezTo>
                    <a:pt x="65591" y="0"/>
                    <a:pt x="65570" y="1"/>
                    <a:pt x="65548" y="2"/>
                  </a:cubicBezTo>
                  <a:lnTo>
                    <a:pt x="1002" y="2971"/>
                  </a:lnTo>
                  <a:cubicBezTo>
                    <a:pt x="435" y="2971"/>
                    <a:pt x="1" y="3438"/>
                    <a:pt x="134" y="3905"/>
                  </a:cubicBezTo>
                  <a:lnTo>
                    <a:pt x="468" y="5072"/>
                  </a:lnTo>
                  <a:lnTo>
                    <a:pt x="7440" y="28722"/>
                  </a:lnTo>
                  <a:cubicBezTo>
                    <a:pt x="7713" y="29390"/>
                    <a:pt x="8372" y="29837"/>
                    <a:pt x="9092" y="29837"/>
                  </a:cubicBezTo>
                  <a:cubicBezTo>
                    <a:pt x="9163" y="29837"/>
                    <a:pt x="9235" y="29832"/>
                    <a:pt x="9308" y="29823"/>
                  </a:cubicBezTo>
                  <a:lnTo>
                    <a:pt x="59777" y="27522"/>
                  </a:lnTo>
                  <a:cubicBezTo>
                    <a:pt x="60578" y="27522"/>
                    <a:pt x="61311" y="26988"/>
                    <a:pt x="61512" y="26221"/>
                  </a:cubicBezTo>
                  <a:lnTo>
                    <a:pt x="65948" y="3871"/>
                  </a:lnTo>
                  <a:lnTo>
                    <a:pt x="66515" y="869"/>
                  </a:lnTo>
                  <a:cubicBezTo>
                    <a:pt x="66612" y="419"/>
                    <a:pt x="66181" y="0"/>
                    <a:pt x="65613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4"/>
            <p:cNvSpPr/>
            <p:nvPr/>
          </p:nvSpPr>
          <p:spPr>
            <a:xfrm>
              <a:off x="6539453" y="3254509"/>
              <a:ext cx="1330758" cy="527694"/>
            </a:xfrm>
            <a:custGeom>
              <a:avLst/>
              <a:gdLst/>
              <a:ahLst/>
              <a:cxnLst/>
              <a:rect l="l" t="t" r="r" b="b"/>
              <a:pathLst>
                <a:path w="65482" h="25966" extrusionOk="0">
                  <a:moveTo>
                    <a:pt x="65481" y="0"/>
                  </a:moveTo>
                  <a:lnTo>
                    <a:pt x="1" y="1201"/>
                  </a:lnTo>
                  <a:lnTo>
                    <a:pt x="6973" y="24851"/>
                  </a:lnTo>
                  <a:cubicBezTo>
                    <a:pt x="7246" y="25519"/>
                    <a:pt x="7905" y="25966"/>
                    <a:pt x="8625" y="25966"/>
                  </a:cubicBezTo>
                  <a:cubicBezTo>
                    <a:pt x="8696" y="25966"/>
                    <a:pt x="8768" y="25961"/>
                    <a:pt x="8841" y="25952"/>
                  </a:cubicBezTo>
                  <a:lnTo>
                    <a:pt x="59310" y="23651"/>
                  </a:lnTo>
                  <a:cubicBezTo>
                    <a:pt x="60111" y="23651"/>
                    <a:pt x="60844" y="23117"/>
                    <a:pt x="61045" y="22350"/>
                  </a:cubicBezTo>
                  <a:lnTo>
                    <a:pt x="65481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4"/>
            <p:cNvSpPr/>
            <p:nvPr/>
          </p:nvSpPr>
          <p:spPr>
            <a:xfrm>
              <a:off x="6529963" y="3175188"/>
              <a:ext cx="1353804" cy="608781"/>
            </a:xfrm>
            <a:custGeom>
              <a:avLst/>
              <a:gdLst/>
              <a:ahLst/>
              <a:cxnLst/>
              <a:rect l="l" t="t" r="r" b="b"/>
              <a:pathLst>
                <a:path w="66616" h="29956" fill="none" extrusionOk="0">
                  <a:moveTo>
                    <a:pt x="66515" y="901"/>
                  </a:moveTo>
                  <a:lnTo>
                    <a:pt x="65948" y="3903"/>
                  </a:lnTo>
                  <a:lnTo>
                    <a:pt x="61512" y="26253"/>
                  </a:lnTo>
                  <a:cubicBezTo>
                    <a:pt x="61311" y="27020"/>
                    <a:pt x="60578" y="27554"/>
                    <a:pt x="59777" y="27554"/>
                  </a:cubicBezTo>
                  <a:lnTo>
                    <a:pt x="9308" y="29855"/>
                  </a:lnTo>
                  <a:cubicBezTo>
                    <a:pt x="8507" y="29955"/>
                    <a:pt x="7740" y="29488"/>
                    <a:pt x="7440" y="28754"/>
                  </a:cubicBezTo>
                  <a:lnTo>
                    <a:pt x="468" y="5104"/>
                  </a:lnTo>
                  <a:lnTo>
                    <a:pt x="134" y="3937"/>
                  </a:lnTo>
                  <a:cubicBezTo>
                    <a:pt x="1" y="3470"/>
                    <a:pt x="435" y="3003"/>
                    <a:pt x="1002" y="3003"/>
                  </a:cubicBezTo>
                  <a:lnTo>
                    <a:pt x="65548" y="34"/>
                  </a:lnTo>
                  <a:cubicBezTo>
                    <a:pt x="66148" y="1"/>
                    <a:pt x="66615" y="434"/>
                    <a:pt x="66515" y="90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4"/>
            <p:cNvSpPr/>
            <p:nvPr/>
          </p:nvSpPr>
          <p:spPr>
            <a:xfrm>
              <a:off x="6555122" y="3252985"/>
              <a:ext cx="1352361" cy="627925"/>
            </a:xfrm>
            <a:custGeom>
              <a:avLst/>
              <a:gdLst/>
              <a:ahLst/>
              <a:cxnLst/>
              <a:rect l="l" t="t" r="r" b="b"/>
              <a:pathLst>
                <a:path w="66545" h="30898" extrusionOk="0">
                  <a:moveTo>
                    <a:pt x="9943" y="0"/>
                  </a:moveTo>
                  <a:cubicBezTo>
                    <a:pt x="9493" y="0"/>
                    <a:pt x="9098" y="316"/>
                    <a:pt x="9037" y="742"/>
                  </a:cubicBezTo>
                  <a:lnTo>
                    <a:pt x="8970" y="1676"/>
                  </a:lnTo>
                  <a:lnTo>
                    <a:pt x="1098" y="1243"/>
                  </a:lnTo>
                  <a:cubicBezTo>
                    <a:pt x="1076" y="1242"/>
                    <a:pt x="1054" y="1241"/>
                    <a:pt x="1033" y="1241"/>
                  </a:cubicBezTo>
                  <a:cubicBezTo>
                    <a:pt x="462" y="1241"/>
                    <a:pt x="1" y="1660"/>
                    <a:pt x="97" y="2110"/>
                  </a:cubicBezTo>
                  <a:lnTo>
                    <a:pt x="5201" y="28095"/>
                  </a:lnTo>
                  <a:lnTo>
                    <a:pt x="58639" y="30897"/>
                  </a:lnTo>
                  <a:lnTo>
                    <a:pt x="66411" y="5579"/>
                  </a:lnTo>
                  <a:cubicBezTo>
                    <a:pt x="66545" y="5112"/>
                    <a:pt x="66111" y="4645"/>
                    <a:pt x="65511" y="4612"/>
                  </a:cubicBezTo>
                  <a:lnTo>
                    <a:pt x="21946" y="2344"/>
                  </a:lnTo>
                  <a:lnTo>
                    <a:pt x="21479" y="1410"/>
                  </a:lnTo>
                  <a:cubicBezTo>
                    <a:pt x="21179" y="876"/>
                    <a:pt x="20579" y="542"/>
                    <a:pt x="19945" y="509"/>
                  </a:cubicBezTo>
                  <a:lnTo>
                    <a:pt x="10071" y="9"/>
                  </a:lnTo>
                  <a:cubicBezTo>
                    <a:pt x="10028" y="3"/>
                    <a:pt x="9985" y="0"/>
                    <a:pt x="9943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4"/>
            <p:cNvSpPr/>
            <p:nvPr/>
          </p:nvSpPr>
          <p:spPr>
            <a:xfrm>
              <a:off x="6539535" y="3312775"/>
              <a:ext cx="1380162" cy="613699"/>
            </a:xfrm>
            <a:custGeom>
              <a:avLst/>
              <a:gdLst/>
              <a:ahLst/>
              <a:cxnLst/>
              <a:rect l="l" t="t" r="r" b="b"/>
              <a:pathLst>
                <a:path w="67913" h="30198" extrusionOk="0">
                  <a:moveTo>
                    <a:pt x="999" y="0"/>
                  </a:moveTo>
                  <a:cubicBezTo>
                    <a:pt x="431" y="0"/>
                    <a:pt x="1" y="419"/>
                    <a:pt x="97" y="869"/>
                  </a:cubicBezTo>
                  <a:lnTo>
                    <a:pt x="697" y="3972"/>
                  </a:lnTo>
                  <a:lnTo>
                    <a:pt x="5067" y="26187"/>
                  </a:lnTo>
                  <a:cubicBezTo>
                    <a:pt x="5301" y="26955"/>
                    <a:pt x="6001" y="27488"/>
                    <a:pt x="6835" y="27488"/>
                  </a:cubicBezTo>
                  <a:lnTo>
                    <a:pt x="58305" y="30190"/>
                  </a:lnTo>
                  <a:cubicBezTo>
                    <a:pt x="58361" y="30195"/>
                    <a:pt x="58417" y="30197"/>
                    <a:pt x="58473" y="30197"/>
                  </a:cubicBezTo>
                  <a:cubicBezTo>
                    <a:pt x="59241" y="30197"/>
                    <a:pt x="59927" y="29772"/>
                    <a:pt x="60207" y="29056"/>
                  </a:cubicBezTo>
                  <a:lnTo>
                    <a:pt x="66544" y="8541"/>
                  </a:lnTo>
                  <a:lnTo>
                    <a:pt x="67779" y="4405"/>
                  </a:lnTo>
                  <a:cubicBezTo>
                    <a:pt x="67912" y="3938"/>
                    <a:pt x="67478" y="3471"/>
                    <a:pt x="66878" y="3438"/>
                  </a:cubicBezTo>
                  <a:lnTo>
                    <a:pt x="1064" y="2"/>
                  </a:lnTo>
                  <a:cubicBezTo>
                    <a:pt x="1043" y="1"/>
                    <a:pt x="1021" y="0"/>
                    <a:pt x="999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4"/>
            <p:cNvSpPr/>
            <p:nvPr/>
          </p:nvSpPr>
          <p:spPr>
            <a:xfrm>
              <a:off x="6553700" y="3393478"/>
              <a:ext cx="1337525" cy="532998"/>
            </a:xfrm>
            <a:custGeom>
              <a:avLst/>
              <a:gdLst/>
              <a:ahLst/>
              <a:cxnLst/>
              <a:rect l="l" t="t" r="r" b="b"/>
              <a:pathLst>
                <a:path w="65815" h="26227" extrusionOk="0">
                  <a:moveTo>
                    <a:pt x="0" y="1"/>
                  </a:moveTo>
                  <a:lnTo>
                    <a:pt x="4337" y="22216"/>
                  </a:lnTo>
                  <a:cubicBezTo>
                    <a:pt x="4570" y="22984"/>
                    <a:pt x="5304" y="23517"/>
                    <a:pt x="6105" y="23517"/>
                  </a:cubicBezTo>
                  <a:lnTo>
                    <a:pt x="57608" y="26219"/>
                  </a:lnTo>
                  <a:cubicBezTo>
                    <a:pt x="57662" y="26224"/>
                    <a:pt x="57716" y="26226"/>
                    <a:pt x="57770" y="26226"/>
                  </a:cubicBezTo>
                  <a:cubicBezTo>
                    <a:pt x="58510" y="26226"/>
                    <a:pt x="59199" y="25801"/>
                    <a:pt x="59510" y="25085"/>
                  </a:cubicBezTo>
                  <a:lnTo>
                    <a:pt x="65814" y="45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4"/>
            <p:cNvSpPr/>
            <p:nvPr/>
          </p:nvSpPr>
          <p:spPr>
            <a:xfrm>
              <a:off x="6539453" y="3312125"/>
              <a:ext cx="1380243" cy="615569"/>
            </a:xfrm>
            <a:custGeom>
              <a:avLst/>
              <a:gdLst/>
              <a:ahLst/>
              <a:cxnLst/>
              <a:rect l="l" t="t" r="r" b="b"/>
              <a:pathLst>
                <a:path w="67917" h="30290" fill="none" extrusionOk="0">
                  <a:moveTo>
                    <a:pt x="67783" y="4437"/>
                  </a:moveTo>
                  <a:lnTo>
                    <a:pt x="66548" y="8573"/>
                  </a:lnTo>
                  <a:lnTo>
                    <a:pt x="60211" y="29088"/>
                  </a:lnTo>
                  <a:cubicBezTo>
                    <a:pt x="59910" y="29855"/>
                    <a:pt x="59143" y="30289"/>
                    <a:pt x="58309" y="30222"/>
                  </a:cubicBezTo>
                  <a:lnTo>
                    <a:pt x="6839" y="27520"/>
                  </a:lnTo>
                  <a:cubicBezTo>
                    <a:pt x="6005" y="27520"/>
                    <a:pt x="5305" y="26987"/>
                    <a:pt x="5071" y="26219"/>
                  </a:cubicBezTo>
                  <a:lnTo>
                    <a:pt x="701" y="4004"/>
                  </a:lnTo>
                  <a:lnTo>
                    <a:pt x="101" y="901"/>
                  </a:lnTo>
                  <a:cubicBezTo>
                    <a:pt x="1" y="434"/>
                    <a:pt x="468" y="1"/>
                    <a:pt x="1068" y="34"/>
                  </a:cubicBezTo>
                  <a:lnTo>
                    <a:pt x="66882" y="3470"/>
                  </a:lnTo>
                  <a:cubicBezTo>
                    <a:pt x="67482" y="3503"/>
                    <a:pt x="67916" y="3970"/>
                    <a:pt x="67783" y="4437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4"/>
            <p:cNvSpPr/>
            <p:nvPr/>
          </p:nvSpPr>
          <p:spPr>
            <a:xfrm>
              <a:off x="6527260" y="3400774"/>
              <a:ext cx="1380223" cy="573013"/>
            </a:xfrm>
            <a:custGeom>
              <a:avLst/>
              <a:gdLst/>
              <a:ahLst/>
              <a:cxnLst/>
              <a:rect l="l" t="t" r="r" b="b"/>
              <a:pathLst>
                <a:path w="67916" h="28196" extrusionOk="0">
                  <a:moveTo>
                    <a:pt x="10014" y="0"/>
                  </a:moveTo>
                  <a:cubicBezTo>
                    <a:pt x="9569" y="0"/>
                    <a:pt x="9201" y="318"/>
                    <a:pt x="9140" y="776"/>
                  </a:cubicBezTo>
                  <a:lnTo>
                    <a:pt x="9140" y="1710"/>
                  </a:lnTo>
                  <a:lnTo>
                    <a:pt x="1068" y="1710"/>
                  </a:lnTo>
                  <a:cubicBezTo>
                    <a:pt x="468" y="1710"/>
                    <a:pt x="1" y="2143"/>
                    <a:pt x="101" y="2610"/>
                  </a:cubicBezTo>
                  <a:lnTo>
                    <a:pt x="6672" y="28195"/>
                  </a:lnTo>
                  <a:lnTo>
                    <a:pt x="61244" y="28195"/>
                  </a:lnTo>
                  <a:lnTo>
                    <a:pt x="67816" y="2610"/>
                  </a:lnTo>
                  <a:cubicBezTo>
                    <a:pt x="67916" y="2143"/>
                    <a:pt x="67482" y="1710"/>
                    <a:pt x="66848" y="1710"/>
                  </a:cubicBezTo>
                  <a:lnTo>
                    <a:pt x="22350" y="1710"/>
                  </a:lnTo>
                  <a:lnTo>
                    <a:pt x="21883" y="842"/>
                  </a:lnTo>
                  <a:cubicBezTo>
                    <a:pt x="21534" y="304"/>
                    <a:pt x="20975" y="6"/>
                    <a:pt x="20377" y="6"/>
                  </a:cubicBezTo>
                  <a:cubicBezTo>
                    <a:pt x="20345" y="6"/>
                    <a:pt x="20314" y="7"/>
                    <a:pt x="20282" y="8"/>
                  </a:cubicBezTo>
                  <a:lnTo>
                    <a:pt x="10141" y="8"/>
                  </a:lnTo>
                  <a:cubicBezTo>
                    <a:pt x="10098" y="3"/>
                    <a:pt x="10056" y="0"/>
                    <a:pt x="10014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4"/>
            <p:cNvSpPr/>
            <p:nvPr/>
          </p:nvSpPr>
          <p:spPr>
            <a:xfrm>
              <a:off x="6512343" y="3472108"/>
              <a:ext cx="1410056" cy="550496"/>
            </a:xfrm>
            <a:custGeom>
              <a:avLst/>
              <a:gdLst/>
              <a:ahLst/>
              <a:cxnLst/>
              <a:rect l="l" t="t" r="r" b="b"/>
              <a:pathLst>
                <a:path w="69384" h="27088" extrusionOk="0">
                  <a:moveTo>
                    <a:pt x="1101" y="1"/>
                  </a:moveTo>
                  <a:cubicBezTo>
                    <a:pt x="468" y="1"/>
                    <a:pt x="1" y="468"/>
                    <a:pt x="134" y="935"/>
                  </a:cubicBezTo>
                  <a:lnTo>
                    <a:pt x="6539" y="25886"/>
                  </a:lnTo>
                  <a:cubicBezTo>
                    <a:pt x="6739" y="26587"/>
                    <a:pt x="7506" y="27087"/>
                    <a:pt x="8440" y="27087"/>
                  </a:cubicBezTo>
                  <a:lnTo>
                    <a:pt x="60978" y="27087"/>
                  </a:lnTo>
                  <a:cubicBezTo>
                    <a:pt x="61878" y="27087"/>
                    <a:pt x="62679" y="26553"/>
                    <a:pt x="62846" y="25886"/>
                  </a:cubicBezTo>
                  <a:lnTo>
                    <a:pt x="69250" y="935"/>
                  </a:lnTo>
                  <a:cubicBezTo>
                    <a:pt x="69384" y="468"/>
                    <a:pt x="68917" y="1"/>
                    <a:pt x="68316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4"/>
            <p:cNvSpPr/>
            <p:nvPr/>
          </p:nvSpPr>
          <p:spPr>
            <a:xfrm>
              <a:off x="6513704" y="3524277"/>
              <a:ext cx="1407333" cy="572200"/>
            </a:xfrm>
            <a:custGeom>
              <a:avLst/>
              <a:gdLst/>
              <a:ahLst/>
              <a:cxnLst/>
              <a:rect l="l" t="t" r="r" b="b"/>
              <a:pathLst>
                <a:path w="69250" h="28156" extrusionOk="0">
                  <a:moveTo>
                    <a:pt x="10272" y="0"/>
                  </a:moveTo>
                  <a:cubicBezTo>
                    <a:pt x="9799" y="0"/>
                    <a:pt x="9371" y="326"/>
                    <a:pt x="9307" y="803"/>
                  </a:cubicBezTo>
                  <a:lnTo>
                    <a:pt x="9307" y="1704"/>
                  </a:lnTo>
                  <a:lnTo>
                    <a:pt x="1101" y="1704"/>
                  </a:lnTo>
                  <a:cubicBezTo>
                    <a:pt x="467" y="1704"/>
                    <a:pt x="0" y="2171"/>
                    <a:pt x="134" y="2638"/>
                  </a:cubicBezTo>
                  <a:lnTo>
                    <a:pt x="6839" y="28156"/>
                  </a:lnTo>
                  <a:lnTo>
                    <a:pt x="62445" y="28156"/>
                  </a:lnTo>
                  <a:lnTo>
                    <a:pt x="69116" y="2638"/>
                  </a:lnTo>
                  <a:cubicBezTo>
                    <a:pt x="69250" y="2137"/>
                    <a:pt x="68783" y="1704"/>
                    <a:pt x="68149" y="1704"/>
                  </a:cubicBezTo>
                  <a:lnTo>
                    <a:pt x="22783" y="1704"/>
                  </a:lnTo>
                  <a:lnTo>
                    <a:pt x="22283" y="836"/>
                  </a:lnTo>
                  <a:cubicBezTo>
                    <a:pt x="21933" y="327"/>
                    <a:pt x="21340" y="0"/>
                    <a:pt x="20736" y="0"/>
                  </a:cubicBezTo>
                  <a:cubicBezTo>
                    <a:pt x="20707" y="0"/>
                    <a:pt x="20678" y="1"/>
                    <a:pt x="20648" y="3"/>
                  </a:cubicBezTo>
                  <a:lnTo>
                    <a:pt x="10341" y="3"/>
                  </a:lnTo>
                  <a:cubicBezTo>
                    <a:pt x="10318" y="1"/>
                    <a:pt x="10295" y="0"/>
                    <a:pt x="10272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4"/>
            <p:cNvSpPr/>
            <p:nvPr/>
          </p:nvSpPr>
          <p:spPr>
            <a:xfrm>
              <a:off x="6498787" y="3596851"/>
              <a:ext cx="1437167" cy="548443"/>
            </a:xfrm>
            <a:custGeom>
              <a:avLst/>
              <a:gdLst/>
              <a:ahLst/>
              <a:cxnLst/>
              <a:rect l="l" t="t" r="r" b="b"/>
              <a:pathLst>
                <a:path w="70718" h="26987" extrusionOk="0">
                  <a:moveTo>
                    <a:pt x="1101" y="1"/>
                  </a:moveTo>
                  <a:cubicBezTo>
                    <a:pt x="468" y="1"/>
                    <a:pt x="1" y="434"/>
                    <a:pt x="134" y="935"/>
                  </a:cubicBezTo>
                  <a:lnTo>
                    <a:pt x="6672" y="25786"/>
                  </a:lnTo>
                  <a:cubicBezTo>
                    <a:pt x="6839" y="26486"/>
                    <a:pt x="7639" y="26987"/>
                    <a:pt x="8573" y="26987"/>
                  </a:cubicBezTo>
                  <a:lnTo>
                    <a:pt x="62145" y="26987"/>
                  </a:lnTo>
                  <a:cubicBezTo>
                    <a:pt x="63079" y="26987"/>
                    <a:pt x="63879" y="26486"/>
                    <a:pt x="64080" y="25786"/>
                  </a:cubicBezTo>
                  <a:lnTo>
                    <a:pt x="70584" y="935"/>
                  </a:lnTo>
                  <a:cubicBezTo>
                    <a:pt x="70718" y="434"/>
                    <a:pt x="70251" y="1"/>
                    <a:pt x="69617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4"/>
            <p:cNvSpPr/>
            <p:nvPr/>
          </p:nvSpPr>
          <p:spPr>
            <a:xfrm>
              <a:off x="6116450" y="3779209"/>
              <a:ext cx="2201841" cy="950443"/>
            </a:xfrm>
            <a:custGeom>
              <a:avLst/>
              <a:gdLst/>
              <a:ahLst/>
              <a:cxnLst/>
              <a:rect l="l" t="t" r="r" b="b"/>
              <a:pathLst>
                <a:path w="108345" h="46768" extrusionOk="0">
                  <a:moveTo>
                    <a:pt x="0" y="1"/>
                  </a:moveTo>
                  <a:lnTo>
                    <a:pt x="16479" y="46768"/>
                  </a:lnTo>
                  <a:lnTo>
                    <a:pt x="91866" y="46768"/>
                  </a:lnTo>
                  <a:lnTo>
                    <a:pt x="108344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4"/>
            <p:cNvSpPr/>
            <p:nvPr/>
          </p:nvSpPr>
          <p:spPr>
            <a:xfrm>
              <a:off x="6116450" y="3779209"/>
              <a:ext cx="2201841" cy="950443"/>
            </a:xfrm>
            <a:custGeom>
              <a:avLst/>
              <a:gdLst/>
              <a:ahLst/>
              <a:cxnLst/>
              <a:rect l="l" t="t" r="r" b="b"/>
              <a:pathLst>
                <a:path w="108345" h="46768" extrusionOk="0">
                  <a:moveTo>
                    <a:pt x="0" y="1"/>
                  </a:moveTo>
                  <a:lnTo>
                    <a:pt x="16479" y="46768"/>
                  </a:lnTo>
                  <a:lnTo>
                    <a:pt x="91866" y="46768"/>
                  </a:lnTo>
                  <a:lnTo>
                    <a:pt x="108344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4"/>
            <p:cNvSpPr/>
            <p:nvPr/>
          </p:nvSpPr>
          <p:spPr>
            <a:xfrm>
              <a:off x="6116450" y="3779209"/>
              <a:ext cx="2201841" cy="950443"/>
            </a:xfrm>
            <a:custGeom>
              <a:avLst/>
              <a:gdLst/>
              <a:ahLst/>
              <a:cxnLst/>
              <a:rect l="l" t="t" r="r" b="b"/>
              <a:pathLst>
                <a:path w="108345" h="46768" fill="none" extrusionOk="0">
                  <a:moveTo>
                    <a:pt x="91866" y="46768"/>
                  </a:moveTo>
                  <a:lnTo>
                    <a:pt x="16479" y="46768"/>
                  </a:lnTo>
                  <a:lnTo>
                    <a:pt x="0" y="1"/>
                  </a:lnTo>
                  <a:lnTo>
                    <a:pt x="108344" y="1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4"/>
            <p:cNvSpPr/>
            <p:nvPr/>
          </p:nvSpPr>
          <p:spPr>
            <a:xfrm>
              <a:off x="6116450" y="3653796"/>
              <a:ext cx="2201841" cy="125430"/>
            </a:xfrm>
            <a:custGeom>
              <a:avLst/>
              <a:gdLst/>
              <a:ahLst/>
              <a:cxnLst/>
              <a:rect l="l" t="t" r="r" b="b"/>
              <a:pathLst>
                <a:path w="108345" h="6172" extrusionOk="0">
                  <a:moveTo>
                    <a:pt x="1434" y="1"/>
                  </a:moveTo>
                  <a:lnTo>
                    <a:pt x="0" y="6172"/>
                  </a:lnTo>
                  <a:lnTo>
                    <a:pt x="108344" y="6172"/>
                  </a:lnTo>
                  <a:lnTo>
                    <a:pt x="106910" y="1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4"/>
            <p:cNvSpPr/>
            <p:nvPr/>
          </p:nvSpPr>
          <p:spPr>
            <a:xfrm>
              <a:off x="6664196" y="4214448"/>
              <a:ext cx="1106357" cy="203388"/>
            </a:xfrm>
            <a:custGeom>
              <a:avLst/>
              <a:gdLst/>
              <a:ahLst/>
              <a:cxnLst/>
              <a:rect l="l" t="t" r="r" b="b"/>
              <a:pathLst>
                <a:path w="54440" h="10008" extrusionOk="0">
                  <a:moveTo>
                    <a:pt x="1068" y="0"/>
                  </a:moveTo>
                  <a:lnTo>
                    <a:pt x="1" y="10007"/>
                  </a:lnTo>
                  <a:lnTo>
                    <a:pt x="54440" y="10007"/>
                  </a:lnTo>
                  <a:lnTo>
                    <a:pt x="53372" y="0"/>
                  </a:lnTo>
                  <a:lnTo>
                    <a:pt x="50970" y="0"/>
                  </a:lnTo>
                  <a:lnTo>
                    <a:pt x="51671" y="7139"/>
                  </a:lnTo>
                  <a:lnTo>
                    <a:pt x="2769" y="7139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4"/>
            <p:cNvSpPr/>
            <p:nvPr/>
          </p:nvSpPr>
          <p:spPr>
            <a:xfrm>
              <a:off x="6664196" y="4417821"/>
              <a:ext cx="1106357" cy="46112"/>
            </a:xfrm>
            <a:custGeom>
              <a:avLst/>
              <a:gdLst/>
              <a:ahLst/>
              <a:cxnLst/>
              <a:rect l="l" t="t" r="r" b="b"/>
              <a:pathLst>
                <a:path w="54440" h="2269" extrusionOk="0">
                  <a:moveTo>
                    <a:pt x="1" y="0"/>
                  </a:moveTo>
                  <a:lnTo>
                    <a:pt x="434" y="2269"/>
                  </a:lnTo>
                  <a:lnTo>
                    <a:pt x="54006" y="2269"/>
                  </a:lnTo>
                  <a:lnTo>
                    <a:pt x="54440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4"/>
            <p:cNvSpPr/>
            <p:nvPr/>
          </p:nvSpPr>
          <p:spPr>
            <a:xfrm>
              <a:off x="7693272" y="4214448"/>
              <a:ext cx="21034" cy="145082"/>
            </a:xfrm>
            <a:custGeom>
              <a:avLst/>
              <a:gdLst/>
              <a:ahLst/>
              <a:cxnLst/>
              <a:rect l="l" t="t" r="r" b="b"/>
              <a:pathLst>
                <a:path w="1035" h="7139" extrusionOk="0">
                  <a:moveTo>
                    <a:pt x="334" y="0"/>
                  </a:moveTo>
                  <a:lnTo>
                    <a:pt x="1" y="2669"/>
                  </a:lnTo>
                  <a:lnTo>
                    <a:pt x="334" y="7139"/>
                  </a:lnTo>
                  <a:lnTo>
                    <a:pt x="1035" y="7139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4"/>
            <p:cNvSpPr/>
            <p:nvPr/>
          </p:nvSpPr>
          <p:spPr>
            <a:xfrm>
              <a:off x="6720470" y="4214448"/>
              <a:ext cx="21034" cy="145082"/>
            </a:xfrm>
            <a:custGeom>
              <a:avLst/>
              <a:gdLst/>
              <a:ahLst/>
              <a:cxnLst/>
              <a:rect l="l" t="t" r="r" b="b"/>
              <a:pathLst>
                <a:path w="1035" h="7139" extrusionOk="0">
                  <a:moveTo>
                    <a:pt x="701" y="0"/>
                  </a:moveTo>
                  <a:lnTo>
                    <a:pt x="0" y="7139"/>
                  </a:lnTo>
                  <a:lnTo>
                    <a:pt x="701" y="7139"/>
                  </a:lnTo>
                  <a:lnTo>
                    <a:pt x="1034" y="2669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4"/>
            <p:cNvSpPr/>
            <p:nvPr/>
          </p:nvSpPr>
          <p:spPr>
            <a:xfrm>
              <a:off x="6826902" y="3940554"/>
              <a:ext cx="780953" cy="172213"/>
            </a:xfrm>
            <a:custGeom>
              <a:avLst/>
              <a:gdLst/>
              <a:ahLst/>
              <a:cxnLst/>
              <a:rect l="l" t="t" r="r" b="b"/>
              <a:pathLst>
                <a:path w="38428" h="8474" extrusionOk="0">
                  <a:moveTo>
                    <a:pt x="0" y="1"/>
                  </a:moveTo>
                  <a:lnTo>
                    <a:pt x="1668" y="8474"/>
                  </a:lnTo>
                  <a:lnTo>
                    <a:pt x="36760" y="8474"/>
                  </a:lnTo>
                  <a:lnTo>
                    <a:pt x="38428" y="1"/>
                  </a:ln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4"/>
            <p:cNvSpPr/>
            <p:nvPr/>
          </p:nvSpPr>
          <p:spPr>
            <a:xfrm>
              <a:off x="6847916" y="2380984"/>
              <a:ext cx="1264974" cy="714214"/>
            </a:xfrm>
            <a:custGeom>
              <a:avLst/>
              <a:gdLst/>
              <a:ahLst/>
              <a:cxnLst/>
              <a:rect l="l" t="t" r="r" b="b"/>
              <a:pathLst>
                <a:path w="62245" h="35144" extrusionOk="0">
                  <a:moveTo>
                    <a:pt x="9373" y="0"/>
                  </a:moveTo>
                  <a:cubicBezTo>
                    <a:pt x="8966" y="0"/>
                    <a:pt x="8595" y="308"/>
                    <a:pt x="8507" y="719"/>
                  </a:cubicBezTo>
                  <a:lnTo>
                    <a:pt x="8406" y="1653"/>
                  </a:lnTo>
                  <a:lnTo>
                    <a:pt x="1001" y="719"/>
                  </a:lnTo>
                  <a:cubicBezTo>
                    <a:pt x="935" y="702"/>
                    <a:pt x="870" y="694"/>
                    <a:pt x="807" y="694"/>
                  </a:cubicBezTo>
                  <a:cubicBezTo>
                    <a:pt x="359" y="694"/>
                    <a:pt x="0" y="1085"/>
                    <a:pt x="0" y="1553"/>
                  </a:cubicBezTo>
                  <a:lnTo>
                    <a:pt x="2636" y="28705"/>
                  </a:lnTo>
                  <a:lnTo>
                    <a:pt x="52671" y="35143"/>
                  </a:lnTo>
                  <a:lnTo>
                    <a:pt x="62111" y="9558"/>
                  </a:lnTo>
                  <a:cubicBezTo>
                    <a:pt x="62245" y="9025"/>
                    <a:pt x="61878" y="8524"/>
                    <a:pt x="61344" y="8491"/>
                  </a:cubicBezTo>
                  <a:lnTo>
                    <a:pt x="20515" y="3221"/>
                  </a:lnTo>
                  <a:lnTo>
                    <a:pt x="20182" y="2253"/>
                  </a:lnTo>
                  <a:cubicBezTo>
                    <a:pt x="19948" y="1686"/>
                    <a:pt x="19448" y="1286"/>
                    <a:pt x="18814" y="1219"/>
                  </a:cubicBezTo>
                  <a:lnTo>
                    <a:pt x="9541" y="18"/>
                  </a:lnTo>
                  <a:cubicBezTo>
                    <a:pt x="9484" y="6"/>
                    <a:pt x="9428" y="0"/>
                    <a:pt x="9373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4"/>
            <p:cNvSpPr/>
            <p:nvPr/>
          </p:nvSpPr>
          <p:spPr>
            <a:xfrm>
              <a:off x="6847916" y="2380984"/>
              <a:ext cx="1264974" cy="714214"/>
            </a:xfrm>
            <a:custGeom>
              <a:avLst/>
              <a:gdLst/>
              <a:ahLst/>
              <a:cxnLst/>
              <a:rect l="l" t="t" r="r" b="b"/>
              <a:pathLst>
                <a:path w="62245" h="35144" extrusionOk="0">
                  <a:moveTo>
                    <a:pt x="9373" y="0"/>
                  </a:moveTo>
                  <a:cubicBezTo>
                    <a:pt x="8966" y="0"/>
                    <a:pt x="8595" y="308"/>
                    <a:pt x="8507" y="719"/>
                  </a:cubicBezTo>
                  <a:lnTo>
                    <a:pt x="8406" y="1653"/>
                  </a:lnTo>
                  <a:lnTo>
                    <a:pt x="1001" y="719"/>
                  </a:lnTo>
                  <a:cubicBezTo>
                    <a:pt x="935" y="702"/>
                    <a:pt x="870" y="694"/>
                    <a:pt x="807" y="694"/>
                  </a:cubicBezTo>
                  <a:cubicBezTo>
                    <a:pt x="359" y="694"/>
                    <a:pt x="0" y="1085"/>
                    <a:pt x="0" y="1553"/>
                  </a:cubicBezTo>
                  <a:lnTo>
                    <a:pt x="2636" y="28705"/>
                  </a:lnTo>
                  <a:lnTo>
                    <a:pt x="52671" y="35143"/>
                  </a:lnTo>
                  <a:lnTo>
                    <a:pt x="62111" y="9558"/>
                  </a:lnTo>
                  <a:cubicBezTo>
                    <a:pt x="62245" y="9025"/>
                    <a:pt x="61878" y="8524"/>
                    <a:pt x="61344" y="8491"/>
                  </a:cubicBezTo>
                  <a:lnTo>
                    <a:pt x="20515" y="3221"/>
                  </a:lnTo>
                  <a:lnTo>
                    <a:pt x="20182" y="2253"/>
                  </a:lnTo>
                  <a:cubicBezTo>
                    <a:pt x="19948" y="1686"/>
                    <a:pt x="19448" y="1286"/>
                    <a:pt x="18814" y="1219"/>
                  </a:cubicBezTo>
                  <a:lnTo>
                    <a:pt x="9541" y="18"/>
                  </a:lnTo>
                  <a:cubicBezTo>
                    <a:pt x="9484" y="6"/>
                    <a:pt x="9428" y="0"/>
                    <a:pt x="9373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84"/>
            <p:cNvSpPr/>
            <p:nvPr/>
          </p:nvSpPr>
          <p:spPr>
            <a:xfrm>
              <a:off x="6847916" y="2379317"/>
              <a:ext cx="1264974" cy="715880"/>
            </a:xfrm>
            <a:custGeom>
              <a:avLst/>
              <a:gdLst/>
              <a:ahLst/>
              <a:cxnLst/>
              <a:rect l="l" t="t" r="r" b="b"/>
              <a:pathLst>
                <a:path w="62245" h="35226" fill="none" extrusionOk="0">
                  <a:moveTo>
                    <a:pt x="20515" y="3303"/>
                  </a:moveTo>
                  <a:lnTo>
                    <a:pt x="20182" y="2335"/>
                  </a:lnTo>
                  <a:cubicBezTo>
                    <a:pt x="19948" y="1768"/>
                    <a:pt x="19448" y="1368"/>
                    <a:pt x="18814" y="1301"/>
                  </a:cubicBezTo>
                  <a:lnTo>
                    <a:pt x="9541" y="100"/>
                  </a:lnTo>
                  <a:cubicBezTo>
                    <a:pt x="9074" y="0"/>
                    <a:pt x="8607" y="334"/>
                    <a:pt x="8507" y="801"/>
                  </a:cubicBezTo>
                  <a:lnTo>
                    <a:pt x="8406" y="1735"/>
                  </a:lnTo>
                  <a:lnTo>
                    <a:pt x="1001" y="801"/>
                  </a:lnTo>
                  <a:cubicBezTo>
                    <a:pt x="467" y="667"/>
                    <a:pt x="0" y="1101"/>
                    <a:pt x="0" y="1635"/>
                  </a:cubicBezTo>
                  <a:lnTo>
                    <a:pt x="2636" y="28787"/>
                  </a:lnTo>
                  <a:lnTo>
                    <a:pt x="52671" y="35225"/>
                  </a:lnTo>
                  <a:lnTo>
                    <a:pt x="62111" y="9640"/>
                  </a:lnTo>
                  <a:cubicBezTo>
                    <a:pt x="62245" y="9107"/>
                    <a:pt x="61878" y="8606"/>
                    <a:pt x="61344" y="8573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84"/>
            <p:cNvSpPr/>
            <p:nvPr/>
          </p:nvSpPr>
          <p:spPr>
            <a:xfrm>
              <a:off x="6830357" y="2423052"/>
              <a:ext cx="1292023" cy="711958"/>
            </a:xfrm>
            <a:custGeom>
              <a:avLst/>
              <a:gdLst/>
              <a:ahLst/>
              <a:cxnLst/>
              <a:rect l="l" t="t" r="r" b="b"/>
              <a:pathLst>
                <a:path w="63576" h="35033" extrusionOk="0">
                  <a:moveTo>
                    <a:pt x="866" y="1"/>
                  </a:moveTo>
                  <a:cubicBezTo>
                    <a:pt x="399" y="1"/>
                    <a:pt x="1" y="372"/>
                    <a:pt x="31" y="850"/>
                  </a:cubicBezTo>
                  <a:lnTo>
                    <a:pt x="2599" y="27336"/>
                  </a:lnTo>
                  <a:cubicBezTo>
                    <a:pt x="2699" y="28103"/>
                    <a:pt x="3333" y="28704"/>
                    <a:pt x="4133" y="28804"/>
                  </a:cubicBezTo>
                  <a:lnTo>
                    <a:pt x="52368" y="35008"/>
                  </a:lnTo>
                  <a:cubicBezTo>
                    <a:pt x="52461" y="35024"/>
                    <a:pt x="52555" y="35032"/>
                    <a:pt x="52648" y="35032"/>
                  </a:cubicBezTo>
                  <a:cubicBezTo>
                    <a:pt x="53322" y="35032"/>
                    <a:pt x="53972" y="34623"/>
                    <a:pt x="54236" y="34007"/>
                  </a:cubicBezTo>
                  <a:lnTo>
                    <a:pt x="54903" y="32206"/>
                  </a:lnTo>
                  <a:lnTo>
                    <a:pt x="63442" y="9023"/>
                  </a:lnTo>
                  <a:cubicBezTo>
                    <a:pt x="63576" y="8489"/>
                    <a:pt x="63209" y="7989"/>
                    <a:pt x="62675" y="7955"/>
                  </a:cubicBezTo>
                  <a:lnTo>
                    <a:pt x="42061" y="5320"/>
                  </a:lnTo>
                  <a:lnTo>
                    <a:pt x="1031" y="16"/>
                  </a:lnTo>
                  <a:cubicBezTo>
                    <a:pt x="976" y="6"/>
                    <a:pt x="921" y="1"/>
                    <a:pt x="866" y="1"/>
                  </a:cubicBez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4"/>
            <p:cNvSpPr/>
            <p:nvPr/>
          </p:nvSpPr>
          <p:spPr>
            <a:xfrm>
              <a:off x="7489900" y="2531171"/>
              <a:ext cx="632497" cy="546411"/>
            </a:xfrm>
            <a:custGeom>
              <a:avLst/>
              <a:gdLst/>
              <a:ahLst/>
              <a:cxnLst/>
              <a:rect l="l" t="t" r="r" b="b"/>
              <a:pathLst>
                <a:path w="31123" h="26887" extrusionOk="0">
                  <a:moveTo>
                    <a:pt x="9608" y="0"/>
                  </a:moveTo>
                  <a:cubicBezTo>
                    <a:pt x="9407" y="1435"/>
                    <a:pt x="9141" y="3669"/>
                    <a:pt x="9307" y="4370"/>
                  </a:cubicBezTo>
                  <a:cubicBezTo>
                    <a:pt x="9307" y="4370"/>
                    <a:pt x="1" y="8740"/>
                    <a:pt x="1802" y="13743"/>
                  </a:cubicBezTo>
                  <a:cubicBezTo>
                    <a:pt x="1802" y="13743"/>
                    <a:pt x="3003" y="15745"/>
                    <a:pt x="4971" y="16112"/>
                  </a:cubicBezTo>
                  <a:cubicBezTo>
                    <a:pt x="6939" y="16445"/>
                    <a:pt x="14044" y="17579"/>
                    <a:pt x="15145" y="19748"/>
                  </a:cubicBezTo>
                  <a:cubicBezTo>
                    <a:pt x="16179" y="21682"/>
                    <a:pt x="16412" y="25452"/>
                    <a:pt x="22450" y="26886"/>
                  </a:cubicBezTo>
                  <a:lnTo>
                    <a:pt x="30989" y="3703"/>
                  </a:lnTo>
                  <a:cubicBezTo>
                    <a:pt x="31123" y="3169"/>
                    <a:pt x="30756" y="2669"/>
                    <a:pt x="30222" y="2635"/>
                  </a:cubicBezTo>
                  <a:lnTo>
                    <a:pt x="9608" y="0"/>
                  </a:ln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4"/>
            <p:cNvSpPr/>
            <p:nvPr/>
          </p:nvSpPr>
          <p:spPr>
            <a:xfrm>
              <a:off x="6830296" y="2421345"/>
              <a:ext cx="1292084" cy="715880"/>
            </a:xfrm>
            <a:custGeom>
              <a:avLst/>
              <a:gdLst/>
              <a:ahLst/>
              <a:cxnLst/>
              <a:rect l="l" t="t" r="r" b="b"/>
              <a:pathLst>
                <a:path w="63579" h="35226" fill="none" extrusionOk="0">
                  <a:moveTo>
                    <a:pt x="63445" y="9107"/>
                  </a:moveTo>
                  <a:lnTo>
                    <a:pt x="54906" y="32290"/>
                  </a:lnTo>
                  <a:lnTo>
                    <a:pt x="54239" y="34091"/>
                  </a:lnTo>
                  <a:cubicBezTo>
                    <a:pt x="53939" y="34792"/>
                    <a:pt x="53138" y="35226"/>
                    <a:pt x="52371" y="35092"/>
                  </a:cubicBezTo>
                  <a:lnTo>
                    <a:pt x="4136" y="28888"/>
                  </a:lnTo>
                  <a:cubicBezTo>
                    <a:pt x="3336" y="28788"/>
                    <a:pt x="2702" y="28187"/>
                    <a:pt x="2602" y="27420"/>
                  </a:cubicBezTo>
                  <a:lnTo>
                    <a:pt x="34" y="934"/>
                  </a:lnTo>
                  <a:cubicBezTo>
                    <a:pt x="0" y="401"/>
                    <a:pt x="501" y="0"/>
                    <a:pt x="1034" y="100"/>
                  </a:cubicBezTo>
                  <a:lnTo>
                    <a:pt x="42064" y="5404"/>
                  </a:lnTo>
                  <a:lnTo>
                    <a:pt x="62678" y="8039"/>
                  </a:lnTo>
                  <a:cubicBezTo>
                    <a:pt x="63212" y="8073"/>
                    <a:pt x="63579" y="8573"/>
                    <a:pt x="63445" y="9107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4"/>
            <p:cNvSpPr/>
            <p:nvPr/>
          </p:nvSpPr>
          <p:spPr>
            <a:xfrm>
              <a:off x="7015357" y="2585393"/>
              <a:ext cx="147806" cy="348470"/>
            </a:xfrm>
            <a:custGeom>
              <a:avLst/>
              <a:gdLst/>
              <a:ahLst/>
              <a:cxnLst/>
              <a:rect l="l" t="t" r="r" b="b"/>
              <a:pathLst>
                <a:path w="7273" h="17147" extrusionOk="0">
                  <a:moveTo>
                    <a:pt x="1" y="1"/>
                  </a:moveTo>
                  <a:lnTo>
                    <a:pt x="634" y="16379"/>
                  </a:lnTo>
                  <a:lnTo>
                    <a:pt x="6572" y="17146"/>
                  </a:lnTo>
                  <a:lnTo>
                    <a:pt x="7273" y="8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4"/>
            <p:cNvSpPr/>
            <p:nvPr/>
          </p:nvSpPr>
          <p:spPr>
            <a:xfrm>
              <a:off x="7058076" y="2634209"/>
              <a:ext cx="46112" cy="259661"/>
            </a:xfrm>
            <a:custGeom>
              <a:avLst/>
              <a:gdLst/>
              <a:ahLst/>
              <a:cxnLst/>
              <a:rect l="l" t="t" r="r" b="b"/>
              <a:pathLst>
                <a:path w="2269" h="12777" fill="none" extrusionOk="0">
                  <a:moveTo>
                    <a:pt x="1501" y="12776"/>
                  </a:moveTo>
                  <a:cubicBezTo>
                    <a:pt x="1668" y="12176"/>
                    <a:pt x="1568" y="11575"/>
                    <a:pt x="1234" y="11075"/>
                  </a:cubicBezTo>
                  <a:cubicBezTo>
                    <a:pt x="867" y="10575"/>
                    <a:pt x="467" y="10108"/>
                    <a:pt x="0" y="9741"/>
                  </a:cubicBezTo>
                  <a:cubicBezTo>
                    <a:pt x="701" y="10141"/>
                    <a:pt x="1468" y="10375"/>
                    <a:pt x="2268" y="10475"/>
                  </a:cubicBezTo>
                  <a:cubicBezTo>
                    <a:pt x="2268" y="9641"/>
                    <a:pt x="1435" y="9040"/>
                    <a:pt x="701" y="8573"/>
                  </a:cubicBezTo>
                  <a:cubicBezTo>
                    <a:pt x="1034" y="8440"/>
                    <a:pt x="1401" y="8473"/>
                    <a:pt x="1701" y="8673"/>
                  </a:cubicBezTo>
                  <a:cubicBezTo>
                    <a:pt x="1735" y="8373"/>
                    <a:pt x="1635" y="8140"/>
                    <a:pt x="1435" y="7940"/>
                  </a:cubicBezTo>
                  <a:cubicBezTo>
                    <a:pt x="1501" y="8040"/>
                    <a:pt x="1668" y="7906"/>
                    <a:pt x="1635" y="7806"/>
                  </a:cubicBezTo>
                  <a:cubicBezTo>
                    <a:pt x="1635" y="7673"/>
                    <a:pt x="1568" y="7573"/>
                    <a:pt x="1501" y="7473"/>
                  </a:cubicBezTo>
                  <a:cubicBezTo>
                    <a:pt x="1401" y="7206"/>
                    <a:pt x="1334" y="6939"/>
                    <a:pt x="1368" y="6672"/>
                  </a:cubicBezTo>
                  <a:cubicBezTo>
                    <a:pt x="1368" y="5671"/>
                    <a:pt x="1401" y="4704"/>
                    <a:pt x="1401" y="3736"/>
                  </a:cubicBezTo>
                  <a:cubicBezTo>
                    <a:pt x="1435" y="3903"/>
                    <a:pt x="1568" y="4037"/>
                    <a:pt x="1768" y="4103"/>
                  </a:cubicBezTo>
                  <a:cubicBezTo>
                    <a:pt x="1768" y="3703"/>
                    <a:pt x="1701" y="3336"/>
                    <a:pt x="1668" y="2936"/>
                  </a:cubicBezTo>
                  <a:cubicBezTo>
                    <a:pt x="1568" y="1969"/>
                    <a:pt x="1501" y="968"/>
                    <a:pt x="1401" y="0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4"/>
            <p:cNvSpPr/>
            <p:nvPr/>
          </p:nvSpPr>
          <p:spPr>
            <a:xfrm>
              <a:off x="7518636" y="2314974"/>
              <a:ext cx="1625373" cy="1353052"/>
            </a:xfrm>
            <a:custGeom>
              <a:avLst/>
              <a:gdLst/>
              <a:ahLst/>
              <a:cxnLst/>
              <a:rect l="l" t="t" r="r" b="b"/>
              <a:pathLst>
                <a:path w="79979" h="66579" extrusionOk="0">
                  <a:moveTo>
                    <a:pt x="17749" y="1"/>
                  </a:moveTo>
                  <a:cubicBezTo>
                    <a:pt x="17046" y="1"/>
                    <a:pt x="15245" y="610"/>
                    <a:pt x="12530" y="2499"/>
                  </a:cubicBezTo>
                  <a:cubicBezTo>
                    <a:pt x="9494" y="4634"/>
                    <a:pt x="6359" y="5301"/>
                    <a:pt x="5692" y="6002"/>
                  </a:cubicBezTo>
                  <a:cubicBezTo>
                    <a:pt x="5025" y="6702"/>
                    <a:pt x="4624" y="8603"/>
                    <a:pt x="4624" y="8603"/>
                  </a:cubicBezTo>
                  <a:cubicBezTo>
                    <a:pt x="4861" y="8581"/>
                    <a:pt x="5097" y="8571"/>
                    <a:pt x="5332" y="8571"/>
                  </a:cubicBezTo>
                  <a:cubicBezTo>
                    <a:pt x="6161" y="8571"/>
                    <a:pt x="6981" y="8703"/>
                    <a:pt x="7760" y="8937"/>
                  </a:cubicBezTo>
                  <a:cubicBezTo>
                    <a:pt x="9061" y="9437"/>
                    <a:pt x="12530" y="10905"/>
                    <a:pt x="12530" y="10905"/>
                  </a:cubicBezTo>
                  <a:cubicBezTo>
                    <a:pt x="12530" y="10905"/>
                    <a:pt x="12363" y="15108"/>
                    <a:pt x="12864" y="16843"/>
                  </a:cubicBezTo>
                  <a:cubicBezTo>
                    <a:pt x="12864" y="16843"/>
                    <a:pt x="10510" y="17851"/>
                    <a:pt x="9288" y="17851"/>
                  </a:cubicBezTo>
                  <a:cubicBezTo>
                    <a:pt x="9069" y="17851"/>
                    <a:pt x="8887" y="17819"/>
                    <a:pt x="8761" y="17743"/>
                  </a:cubicBezTo>
                  <a:cubicBezTo>
                    <a:pt x="8657" y="17685"/>
                    <a:pt x="8468" y="17657"/>
                    <a:pt x="8216" y="17657"/>
                  </a:cubicBezTo>
                  <a:cubicBezTo>
                    <a:pt x="6447" y="17657"/>
                    <a:pt x="1552" y="19044"/>
                    <a:pt x="822" y="21146"/>
                  </a:cubicBezTo>
                  <a:cubicBezTo>
                    <a:pt x="0" y="23478"/>
                    <a:pt x="150" y="25584"/>
                    <a:pt x="2129" y="25584"/>
                  </a:cubicBezTo>
                  <a:cubicBezTo>
                    <a:pt x="2160" y="25584"/>
                    <a:pt x="2191" y="25583"/>
                    <a:pt x="2223" y="25582"/>
                  </a:cubicBezTo>
                  <a:cubicBezTo>
                    <a:pt x="3557" y="25539"/>
                    <a:pt x="5433" y="25329"/>
                    <a:pt x="6955" y="25329"/>
                  </a:cubicBezTo>
                  <a:cubicBezTo>
                    <a:pt x="7791" y="25329"/>
                    <a:pt x="8521" y="25393"/>
                    <a:pt x="8994" y="25582"/>
                  </a:cubicBezTo>
                  <a:cubicBezTo>
                    <a:pt x="10295" y="26083"/>
                    <a:pt x="12296" y="25415"/>
                    <a:pt x="13697" y="26316"/>
                  </a:cubicBezTo>
                  <a:cubicBezTo>
                    <a:pt x="15080" y="27238"/>
                    <a:pt x="21208" y="29720"/>
                    <a:pt x="25889" y="29720"/>
                  </a:cubicBezTo>
                  <a:cubicBezTo>
                    <a:pt x="25951" y="29720"/>
                    <a:pt x="26012" y="29719"/>
                    <a:pt x="26073" y="29719"/>
                  </a:cubicBezTo>
                  <a:cubicBezTo>
                    <a:pt x="26329" y="29713"/>
                    <a:pt x="26574" y="29710"/>
                    <a:pt x="26806" y="29710"/>
                  </a:cubicBezTo>
                  <a:cubicBezTo>
                    <a:pt x="30840" y="29710"/>
                    <a:pt x="31407" y="30516"/>
                    <a:pt x="32511" y="31620"/>
                  </a:cubicBezTo>
                  <a:cubicBezTo>
                    <a:pt x="33645" y="32754"/>
                    <a:pt x="35213" y="32687"/>
                    <a:pt x="37381" y="34589"/>
                  </a:cubicBezTo>
                  <a:cubicBezTo>
                    <a:pt x="39516" y="36490"/>
                    <a:pt x="73173" y="66578"/>
                    <a:pt x="73173" y="66578"/>
                  </a:cubicBezTo>
                  <a:cubicBezTo>
                    <a:pt x="79978" y="51467"/>
                    <a:pt x="75675" y="34589"/>
                    <a:pt x="75675" y="34589"/>
                  </a:cubicBezTo>
                  <a:cubicBezTo>
                    <a:pt x="75675" y="34589"/>
                    <a:pt x="48322" y="19911"/>
                    <a:pt x="47588" y="18410"/>
                  </a:cubicBezTo>
                  <a:cubicBezTo>
                    <a:pt x="46854" y="16943"/>
                    <a:pt x="44853" y="15842"/>
                    <a:pt x="44853" y="15842"/>
                  </a:cubicBezTo>
                  <a:cubicBezTo>
                    <a:pt x="44853" y="15842"/>
                    <a:pt x="44786" y="13040"/>
                    <a:pt x="44019" y="11906"/>
                  </a:cubicBezTo>
                  <a:cubicBezTo>
                    <a:pt x="43285" y="10738"/>
                    <a:pt x="41651" y="7202"/>
                    <a:pt x="40083" y="6435"/>
                  </a:cubicBezTo>
                  <a:cubicBezTo>
                    <a:pt x="39082" y="6002"/>
                    <a:pt x="38082" y="5668"/>
                    <a:pt x="37014" y="5468"/>
                  </a:cubicBezTo>
                  <a:cubicBezTo>
                    <a:pt x="37014" y="5468"/>
                    <a:pt x="34512" y="3633"/>
                    <a:pt x="33879" y="3633"/>
                  </a:cubicBezTo>
                  <a:cubicBezTo>
                    <a:pt x="32478" y="3633"/>
                    <a:pt x="32144" y="3400"/>
                    <a:pt x="31077" y="3166"/>
                  </a:cubicBezTo>
                  <a:cubicBezTo>
                    <a:pt x="30009" y="2899"/>
                    <a:pt x="27607" y="865"/>
                    <a:pt x="26306" y="598"/>
                  </a:cubicBezTo>
                  <a:cubicBezTo>
                    <a:pt x="26122" y="561"/>
                    <a:pt x="25939" y="545"/>
                    <a:pt x="25757" y="545"/>
                  </a:cubicBezTo>
                  <a:cubicBezTo>
                    <a:pt x="24620" y="545"/>
                    <a:pt x="23542" y="1165"/>
                    <a:pt x="22737" y="1165"/>
                  </a:cubicBezTo>
                  <a:cubicBezTo>
                    <a:pt x="21837" y="1165"/>
                    <a:pt x="18434" y="197"/>
                    <a:pt x="17967" y="31"/>
                  </a:cubicBezTo>
                  <a:cubicBezTo>
                    <a:pt x="17913" y="11"/>
                    <a:pt x="17840" y="1"/>
                    <a:pt x="17749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4"/>
            <p:cNvSpPr/>
            <p:nvPr/>
          </p:nvSpPr>
          <p:spPr>
            <a:xfrm>
              <a:off x="8853878" y="2907412"/>
              <a:ext cx="20" cy="2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4"/>
            <p:cNvSpPr/>
            <p:nvPr/>
          </p:nvSpPr>
          <p:spPr>
            <a:xfrm>
              <a:off x="7773954" y="2461341"/>
              <a:ext cx="7479" cy="75275"/>
            </a:xfrm>
            <a:custGeom>
              <a:avLst/>
              <a:gdLst/>
              <a:ahLst/>
              <a:cxnLst/>
              <a:rect l="l" t="t" r="r" b="b"/>
              <a:pathLst>
                <a:path w="368" h="3704" fill="none" extrusionOk="0">
                  <a:moveTo>
                    <a:pt x="0" y="3703"/>
                  </a:moveTo>
                  <a:cubicBezTo>
                    <a:pt x="0" y="3703"/>
                    <a:pt x="367" y="467"/>
                    <a:pt x="0" y="0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4"/>
            <p:cNvSpPr/>
            <p:nvPr/>
          </p:nvSpPr>
          <p:spPr>
            <a:xfrm>
              <a:off x="7980720" y="2375253"/>
              <a:ext cx="122707" cy="102364"/>
            </a:xfrm>
            <a:custGeom>
              <a:avLst/>
              <a:gdLst/>
              <a:ahLst/>
              <a:cxnLst/>
              <a:rect l="l" t="t" r="r" b="b"/>
              <a:pathLst>
                <a:path w="6038" h="5037" fill="none" extrusionOk="0">
                  <a:moveTo>
                    <a:pt x="0" y="0"/>
                  </a:moveTo>
                  <a:cubicBezTo>
                    <a:pt x="0" y="0"/>
                    <a:pt x="5604" y="4737"/>
                    <a:pt x="6038" y="5037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4"/>
            <p:cNvSpPr/>
            <p:nvPr/>
          </p:nvSpPr>
          <p:spPr>
            <a:xfrm>
              <a:off x="8087823" y="2342695"/>
              <a:ext cx="183065" cy="147806"/>
            </a:xfrm>
            <a:custGeom>
              <a:avLst/>
              <a:gdLst/>
              <a:ahLst/>
              <a:cxnLst/>
              <a:rect l="l" t="t" r="r" b="b"/>
              <a:pathLst>
                <a:path w="9008" h="7273" fill="none" extrusionOk="0">
                  <a:moveTo>
                    <a:pt x="1" y="1"/>
                  </a:moveTo>
                  <a:cubicBezTo>
                    <a:pt x="768" y="468"/>
                    <a:pt x="6972" y="6005"/>
                    <a:pt x="9007" y="7273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4"/>
            <p:cNvSpPr/>
            <p:nvPr/>
          </p:nvSpPr>
          <p:spPr>
            <a:xfrm>
              <a:off x="8382730" y="2601672"/>
              <a:ext cx="48144" cy="35260"/>
            </a:xfrm>
            <a:custGeom>
              <a:avLst/>
              <a:gdLst/>
              <a:ahLst/>
              <a:cxnLst/>
              <a:rect l="l" t="t" r="r" b="b"/>
              <a:pathLst>
                <a:path w="2369" h="1735" fill="none" extrusionOk="0">
                  <a:moveTo>
                    <a:pt x="2368" y="1735"/>
                  </a:moveTo>
                  <a:cubicBezTo>
                    <a:pt x="1768" y="1368"/>
                    <a:pt x="167" y="601"/>
                    <a:pt x="0" y="0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4"/>
            <p:cNvSpPr/>
            <p:nvPr/>
          </p:nvSpPr>
          <p:spPr>
            <a:xfrm>
              <a:off x="7780722" y="2657255"/>
              <a:ext cx="6808" cy="40706"/>
            </a:xfrm>
            <a:custGeom>
              <a:avLst/>
              <a:gdLst/>
              <a:ahLst/>
              <a:cxnLst/>
              <a:rect l="l" t="t" r="r" b="b"/>
              <a:pathLst>
                <a:path w="335" h="2003" fill="none" extrusionOk="0">
                  <a:moveTo>
                    <a:pt x="1" y="1"/>
                  </a:moveTo>
                  <a:cubicBezTo>
                    <a:pt x="1" y="1"/>
                    <a:pt x="334" y="1335"/>
                    <a:pt x="1" y="2002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4"/>
            <p:cNvSpPr/>
            <p:nvPr/>
          </p:nvSpPr>
          <p:spPr>
            <a:xfrm>
              <a:off x="7664129" y="2744035"/>
              <a:ext cx="37312" cy="72551"/>
            </a:xfrm>
            <a:custGeom>
              <a:avLst/>
              <a:gdLst/>
              <a:ahLst/>
              <a:cxnLst/>
              <a:rect l="l" t="t" r="r" b="b"/>
              <a:pathLst>
                <a:path w="1836" h="3570" fill="none" extrusionOk="0">
                  <a:moveTo>
                    <a:pt x="768" y="0"/>
                  </a:moveTo>
                  <a:cubicBezTo>
                    <a:pt x="768" y="0"/>
                    <a:pt x="0" y="2135"/>
                    <a:pt x="1835" y="3570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4"/>
            <p:cNvSpPr/>
            <p:nvPr/>
          </p:nvSpPr>
          <p:spPr>
            <a:xfrm>
              <a:off x="7809885" y="2330501"/>
              <a:ext cx="22395" cy="44770"/>
            </a:xfrm>
            <a:custGeom>
              <a:avLst/>
              <a:gdLst/>
              <a:ahLst/>
              <a:cxnLst/>
              <a:rect l="l" t="t" r="r" b="b"/>
              <a:pathLst>
                <a:path w="1102" h="2203" fill="none" extrusionOk="0">
                  <a:moveTo>
                    <a:pt x="1101" y="0"/>
                  </a:moveTo>
                  <a:cubicBezTo>
                    <a:pt x="501" y="601"/>
                    <a:pt x="134" y="1368"/>
                    <a:pt x="0" y="2202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4"/>
            <p:cNvSpPr/>
            <p:nvPr/>
          </p:nvSpPr>
          <p:spPr>
            <a:xfrm>
              <a:off x="7658032" y="2461341"/>
              <a:ext cx="43409" cy="44750"/>
            </a:xfrm>
            <a:custGeom>
              <a:avLst/>
              <a:gdLst/>
              <a:ahLst/>
              <a:cxnLst/>
              <a:rect l="l" t="t" r="r" b="b"/>
              <a:pathLst>
                <a:path w="2136" h="2202" fill="none" extrusionOk="0">
                  <a:moveTo>
                    <a:pt x="0" y="0"/>
                  </a:moveTo>
                  <a:cubicBezTo>
                    <a:pt x="367" y="1001"/>
                    <a:pt x="1134" y="1802"/>
                    <a:pt x="2135" y="2202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4"/>
            <p:cNvSpPr/>
            <p:nvPr/>
          </p:nvSpPr>
          <p:spPr>
            <a:xfrm>
              <a:off x="8087823" y="2849105"/>
              <a:ext cx="71210" cy="89500"/>
            </a:xfrm>
            <a:custGeom>
              <a:avLst/>
              <a:gdLst/>
              <a:ahLst/>
              <a:cxnLst/>
              <a:rect l="l" t="t" r="r" b="b"/>
              <a:pathLst>
                <a:path w="3504" h="4404" fill="none" extrusionOk="0">
                  <a:moveTo>
                    <a:pt x="3503" y="4404"/>
                  </a:moveTo>
                  <a:cubicBezTo>
                    <a:pt x="2436" y="2869"/>
                    <a:pt x="1268" y="1368"/>
                    <a:pt x="1" y="1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4"/>
            <p:cNvSpPr/>
            <p:nvPr/>
          </p:nvSpPr>
          <p:spPr>
            <a:xfrm>
              <a:off x="5814776" y="4210160"/>
              <a:ext cx="1649354" cy="1224532"/>
            </a:xfrm>
            <a:custGeom>
              <a:avLst/>
              <a:gdLst/>
              <a:ahLst/>
              <a:cxnLst/>
              <a:rect l="l" t="t" r="r" b="b"/>
              <a:pathLst>
                <a:path w="81159" h="60255" extrusionOk="0">
                  <a:moveTo>
                    <a:pt x="69383" y="0"/>
                  </a:moveTo>
                  <a:cubicBezTo>
                    <a:pt x="67663" y="0"/>
                    <a:pt x="65747" y="1379"/>
                    <a:pt x="65747" y="1379"/>
                  </a:cubicBezTo>
                  <a:cubicBezTo>
                    <a:pt x="65747" y="1379"/>
                    <a:pt x="64335" y="729"/>
                    <a:pt x="63278" y="729"/>
                  </a:cubicBezTo>
                  <a:cubicBezTo>
                    <a:pt x="63186" y="729"/>
                    <a:pt x="63097" y="734"/>
                    <a:pt x="63012" y="745"/>
                  </a:cubicBezTo>
                  <a:cubicBezTo>
                    <a:pt x="62818" y="763"/>
                    <a:pt x="62513" y="770"/>
                    <a:pt x="62144" y="770"/>
                  </a:cubicBezTo>
                  <a:cubicBezTo>
                    <a:pt x="60419" y="770"/>
                    <a:pt x="57274" y="611"/>
                    <a:pt x="57274" y="611"/>
                  </a:cubicBezTo>
                  <a:cubicBezTo>
                    <a:pt x="56833" y="304"/>
                    <a:pt x="56268" y="187"/>
                    <a:pt x="55664" y="187"/>
                  </a:cubicBezTo>
                  <a:cubicBezTo>
                    <a:pt x="53710" y="187"/>
                    <a:pt x="51337" y="1412"/>
                    <a:pt x="51337" y="1412"/>
                  </a:cubicBezTo>
                  <a:cubicBezTo>
                    <a:pt x="50536" y="945"/>
                    <a:pt x="49636" y="712"/>
                    <a:pt x="48702" y="611"/>
                  </a:cubicBezTo>
                  <a:cubicBezTo>
                    <a:pt x="47501" y="611"/>
                    <a:pt x="45399" y="1946"/>
                    <a:pt x="44198" y="2613"/>
                  </a:cubicBezTo>
                  <a:cubicBezTo>
                    <a:pt x="42998" y="3280"/>
                    <a:pt x="38828" y="4581"/>
                    <a:pt x="37927" y="6349"/>
                  </a:cubicBezTo>
                  <a:cubicBezTo>
                    <a:pt x="37060" y="8117"/>
                    <a:pt x="36293" y="10652"/>
                    <a:pt x="34325" y="14054"/>
                  </a:cubicBezTo>
                  <a:cubicBezTo>
                    <a:pt x="32323" y="17457"/>
                    <a:pt x="31556" y="24062"/>
                    <a:pt x="31556" y="24062"/>
                  </a:cubicBezTo>
                  <a:cubicBezTo>
                    <a:pt x="30422" y="25062"/>
                    <a:pt x="29421" y="26163"/>
                    <a:pt x="28587" y="27397"/>
                  </a:cubicBezTo>
                  <a:cubicBezTo>
                    <a:pt x="26953" y="29699"/>
                    <a:pt x="0" y="47378"/>
                    <a:pt x="0" y="47378"/>
                  </a:cubicBezTo>
                  <a:cubicBezTo>
                    <a:pt x="8016" y="60157"/>
                    <a:pt x="26707" y="60254"/>
                    <a:pt x="27273" y="60254"/>
                  </a:cubicBezTo>
                  <a:cubicBezTo>
                    <a:pt x="27282" y="60254"/>
                    <a:pt x="27286" y="60254"/>
                    <a:pt x="27286" y="60254"/>
                  </a:cubicBezTo>
                  <a:cubicBezTo>
                    <a:pt x="34325" y="50814"/>
                    <a:pt x="50369" y="39573"/>
                    <a:pt x="50369" y="39573"/>
                  </a:cubicBezTo>
                  <a:cubicBezTo>
                    <a:pt x="53005" y="38705"/>
                    <a:pt x="64546" y="32534"/>
                    <a:pt x="67181" y="29699"/>
                  </a:cubicBezTo>
                  <a:cubicBezTo>
                    <a:pt x="69850" y="26830"/>
                    <a:pt x="72919" y="20859"/>
                    <a:pt x="74220" y="19425"/>
                  </a:cubicBezTo>
                  <a:cubicBezTo>
                    <a:pt x="75554" y="17991"/>
                    <a:pt x="76722" y="16022"/>
                    <a:pt x="77422" y="15255"/>
                  </a:cubicBezTo>
                  <a:cubicBezTo>
                    <a:pt x="78089" y="14488"/>
                    <a:pt x="81158" y="12020"/>
                    <a:pt x="81158" y="12020"/>
                  </a:cubicBezTo>
                  <a:cubicBezTo>
                    <a:pt x="81158" y="10718"/>
                    <a:pt x="79871" y="9486"/>
                    <a:pt x="77927" y="9486"/>
                  </a:cubicBezTo>
                  <a:cubicBezTo>
                    <a:pt x="77529" y="9486"/>
                    <a:pt x="77103" y="9538"/>
                    <a:pt x="76655" y="9651"/>
                  </a:cubicBezTo>
                  <a:cubicBezTo>
                    <a:pt x="74020" y="10285"/>
                    <a:pt x="71485" y="12820"/>
                    <a:pt x="70050" y="14154"/>
                  </a:cubicBezTo>
                  <a:cubicBezTo>
                    <a:pt x="68616" y="15455"/>
                    <a:pt x="66314" y="17223"/>
                    <a:pt x="66314" y="17223"/>
                  </a:cubicBezTo>
                  <a:cubicBezTo>
                    <a:pt x="66314" y="17223"/>
                    <a:pt x="68049" y="12820"/>
                    <a:pt x="68382" y="12020"/>
                  </a:cubicBezTo>
                  <a:cubicBezTo>
                    <a:pt x="68716" y="11219"/>
                    <a:pt x="71785" y="7216"/>
                    <a:pt x="71785" y="7216"/>
                  </a:cubicBezTo>
                  <a:lnTo>
                    <a:pt x="72719" y="7216"/>
                  </a:lnTo>
                  <a:cubicBezTo>
                    <a:pt x="72719" y="7216"/>
                    <a:pt x="73219" y="3480"/>
                    <a:pt x="73186" y="2379"/>
                  </a:cubicBezTo>
                  <a:cubicBezTo>
                    <a:pt x="73119" y="1279"/>
                    <a:pt x="72218" y="945"/>
                    <a:pt x="70350" y="178"/>
                  </a:cubicBezTo>
                  <a:cubicBezTo>
                    <a:pt x="70046" y="53"/>
                    <a:pt x="69718" y="0"/>
                    <a:pt x="69383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4"/>
            <p:cNvSpPr/>
            <p:nvPr/>
          </p:nvSpPr>
          <p:spPr>
            <a:xfrm>
              <a:off x="7148920" y="4560854"/>
              <a:ext cx="27131" cy="126792"/>
            </a:xfrm>
            <a:custGeom>
              <a:avLst/>
              <a:gdLst/>
              <a:ahLst/>
              <a:cxnLst/>
              <a:rect l="l" t="t" r="r" b="b"/>
              <a:pathLst>
                <a:path w="1335" h="6239" fill="none" extrusionOk="0">
                  <a:moveTo>
                    <a:pt x="667" y="1"/>
                  </a:moveTo>
                  <a:cubicBezTo>
                    <a:pt x="667" y="1"/>
                    <a:pt x="1334" y="3303"/>
                    <a:pt x="0" y="6238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4"/>
            <p:cNvSpPr/>
            <p:nvPr/>
          </p:nvSpPr>
          <p:spPr>
            <a:xfrm>
              <a:off x="7075026" y="4238856"/>
              <a:ext cx="76616" cy="51538"/>
            </a:xfrm>
            <a:custGeom>
              <a:avLst/>
              <a:gdLst/>
              <a:ahLst/>
              <a:cxnLst/>
              <a:rect l="l" t="t" r="r" b="b"/>
              <a:pathLst>
                <a:path w="3770" h="2536" fill="none" extrusionOk="0">
                  <a:moveTo>
                    <a:pt x="0" y="2535"/>
                  </a:moveTo>
                  <a:cubicBezTo>
                    <a:pt x="1401" y="1901"/>
                    <a:pt x="2669" y="1067"/>
                    <a:pt x="3769" y="0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4"/>
            <p:cNvSpPr/>
            <p:nvPr/>
          </p:nvSpPr>
          <p:spPr>
            <a:xfrm>
              <a:off x="7274333" y="4310027"/>
              <a:ext cx="14246" cy="47473"/>
            </a:xfrm>
            <a:custGeom>
              <a:avLst/>
              <a:gdLst/>
              <a:ahLst/>
              <a:cxnLst/>
              <a:rect l="l" t="t" r="r" b="b"/>
              <a:pathLst>
                <a:path w="701" h="2336" fill="none" extrusionOk="0">
                  <a:moveTo>
                    <a:pt x="0" y="2336"/>
                  </a:moveTo>
                  <a:cubicBezTo>
                    <a:pt x="334" y="1602"/>
                    <a:pt x="601" y="801"/>
                    <a:pt x="701" y="1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4"/>
            <p:cNvSpPr/>
            <p:nvPr/>
          </p:nvSpPr>
          <p:spPr>
            <a:xfrm>
              <a:off x="6904190" y="4222577"/>
              <a:ext cx="75254" cy="26460"/>
            </a:xfrm>
            <a:custGeom>
              <a:avLst/>
              <a:gdLst/>
              <a:ahLst/>
              <a:cxnLst/>
              <a:rect l="l" t="t" r="r" b="b"/>
              <a:pathLst>
                <a:path w="3703" h="1302" fill="none" extrusionOk="0">
                  <a:moveTo>
                    <a:pt x="3703" y="34"/>
                  </a:moveTo>
                  <a:cubicBezTo>
                    <a:pt x="2335" y="0"/>
                    <a:pt x="1034" y="467"/>
                    <a:pt x="0" y="1301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4"/>
            <p:cNvSpPr/>
            <p:nvPr/>
          </p:nvSpPr>
          <p:spPr>
            <a:xfrm>
              <a:off x="6706224" y="4238856"/>
              <a:ext cx="152561" cy="71860"/>
            </a:xfrm>
            <a:custGeom>
              <a:avLst/>
              <a:gdLst/>
              <a:ahLst/>
              <a:cxnLst/>
              <a:rect l="l" t="t" r="r" b="b"/>
              <a:pathLst>
                <a:path w="7507" h="3536" fill="none" extrusionOk="0">
                  <a:moveTo>
                    <a:pt x="7506" y="0"/>
                  </a:moveTo>
                  <a:cubicBezTo>
                    <a:pt x="7506" y="0"/>
                    <a:pt x="4204" y="1568"/>
                    <a:pt x="3036" y="1568"/>
                  </a:cubicBezTo>
                  <a:cubicBezTo>
                    <a:pt x="1869" y="1568"/>
                    <a:pt x="1" y="3102"/>
                    <a:pt x="1" y="3536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4"/>
            <p:cNvSpPr/>
            <p:nvPr/>
          </p:nvSpPr>
          <p:spPr>
            <a:xfrm>
              <a:off x="6456088" y="4602212"/>
              <a:ext cx="48144" cy="97629"/>
            </a:xfrm>
            <a:custGeom>
              <a:avLst/>
              <a:gdLst/>
              <a:ahLst/>
              <a:cxnLst/>
              <a:rect l="l" t="t" r="r" b="b"/>
              <a:pathLst>
                <a:path w="2369" h="4804" fill="none" extrusionOk="0">
                  <a:moveTo>
                    <a:pt x="0" y="4804"/>
                  </a:moveTo>
                  <a:cubicBezTo>
                    <a:pt x="967" y="3303"/>
                    <a:pt x="1768" y="1668"/>
                    <a:pt x="2368" y="0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4"/>
            <p:cNvSpPr/>
            <p:nvPr/>
          </p:nvSpPr>
          <p:spPr>
            <a:xfrm>
              <a:off x="6950954" y="4310698"/>
              <a:ext cx="138986" cy="206781"/>
            </a:xfrm>
            <a:custGeom>
              <a:avLst/>
              <a:gdLst/>
              <a:ahLst/>
              <a:cxnLst/>
              <a:rect l="l" t="t" r="r" b="b"/>
              <a:pathLst>
                <a:path w="6839" h="10175" fill="none" extrusionOk="0">
                  <a:moveTo>
                    <a:pt x="6839" y="1"/>
                  </a:moveTo>
                  <a:cubicBezTo>
                    <a:pt x="6839" y="1"/>
                    <a:pt x="4737" y="535"/>
                    <a:pt x="4037" y="2303"/>
                  </a:cubicBezTo>
                  <a:cubicBezTo>
                    <a:pt x="3303" y="4070"/>
                    <a:pt x="1" y="10175"/>
                    <a:pt x="1" y="10175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4"/>
            <p:cNvSpPr/>
            <p:nvPr/>
          </p:nvSpPr>
          <p:spPr>
            <a:xfrm>
              <a:off x="6766563" y="4290375"/>
              <a:ext cx="109843" cy="208123"/>
            </a:xfrm>
            <a:custGeom>
              <a:avLst/>
              <a:gdLst/>
              <a:ahLst/>
              <a:cxnLst/>
              <a:rect l="l" t="t" r="r" b="b"/>
              <a:pathLst>
                <a:path w="5405" h="10241" fill="none" extrusionOk="0">
                  <a:moveTo>
                    <a:pt x="5404" y="0"/>
                  </a:moveTo>
                  <a:cubicBezTo>
                    <a:pt x="4971" y="1068"/>
                    <a:pt x="1" y="10241"/>
                    <a:pt x="1" y="10241"/>
                  </a:cubicBezTo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2" name="Google Shape;2652;p84"/>
          <p:cNvSpPr txBox="1"/>
          <p:nvPr/>
        </p:nvSpPr>
        <p:spPr>
          <a:xfrm>
            <a:off x="414650" y="1159475"/>
            <a:ext cx="5984700" cy="37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1. Kenneth L., Jane  L., 2014, 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"</a:t>
            </a:r>
            <a:r>
              <a:rPr lang="en" sz="1200" i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Management Information Systems. Managing the Digital</a:t>
            </a: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200" i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Firm"</a:t>
            </a: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 13th Edition. [Accessed 19 October, 2023]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2. Steve J., 2017, 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"</a:t>
            </a:r>
            <a:r>
              <a:rPr lang="en" sz="1200" i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Case Study: Running the Business from the Palm of Your Hand"</a:t>
            </a:r>
            <a:endParaRPr sz="1200" i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[online]  Available at &lt;https://www.coursebb.com/2017/01/25/case-study-running-business-palm-hand/&gt;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[Accessed 21 October, 2023]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3. </a:t>
            </a:r>
            <a:r>
              <a:rPr lang="en" sz="1200" i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“Apple IPhone in Business” and “Apple iPad in Business"</a:t>
            </a:r>
            <a:endParaRPr sz="1200" i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Available at &lt; www.apple.com&gt; [Accessed October 19, 2023]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4. 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Erik Eckel,  </a:t>
            </a:r>
            <a:r>
              <a:rPr lang="en" sz="1200" i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“What the IPhone 5 Will Offer Business Users” TechRepublic, </a:t>
            </a:r>
            <a:endParaRPr sz="1200" i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[Accessed 21 October, 2023]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5. Doug Henschen, </a:t>
            </a:r>
            <a:r>
              <a:rPr lang="en" sz="1200" i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“Mobilizing Enterprise Apps: The Next Big Leap,”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Information Week,</a:t>
            </a: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[Accessed 21 October, 2023]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6.</a:t>
            </a:r>
            <a:r>
              <a:rPr lang="en" sz="1200" i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200" i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"Interactive Session: Running the Business from the Palm",  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2022, Available at &lt;https://phdessay.com/interactive-session-organizations-running-the-business-from-the-palm-of-your-hand/&gt;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7" name="Google Shape;2657;p85"/>
          <p:cNvGrpSpPr/>
          <p:nvPr/>
        </p:nvGrpSpPr>
        <p:grpSpPr>
          <a:xfrm>
            <a:off x="6140929" y="966191"/>
            <a:ext cx="2404120" cy="4086406"/>
            <a:chOff x="5085649" y="847603"/>
            <a:chExt cx="2923298" cy="4896831"/>
          </a:xfrm>
        </p:grpSpPr>
        <p:sp>
          <p:nvSpPr>
            <p:cNvPr id="2658" name="Google Shape;2658;p85"/>
            <p:cNvSpPr/>
            <p:nvPr/>
          </p:nvSpPr>
          <p:spPr>
            <a:xfrm>
              <a:off x="5085649" y="847603"/>
              <a:ext cx="2923298" cy="1772544"/>
            </a:xfrm>
            <a:custGeom>
              <a:avLst/>
              <a:gdLst/>
              <a:ahLst/>
              <a:cxnLst/>
              <a:rect l="l" t="t" r="r" b="b"/>
              <a:pathLst>
                <a:path w="143036" h="86730" extrusionOk="0">
                  <a:moveTo>
                    <a:pt x="0" y="0"/>
                  </a:moveTo>
                  <a:lnTo>
                    <a:pt x="0" y="86729"/>
                  </a:lnTo>
                  <a:lnTo>
                    <a:pt x="143036" y="86729"/>
                  </a:lnTo>
                  <a:lnTo>
                    <a:pt x="143036" y="0"/>
                  </a:ln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5"/>
            <p:cNvSpPr/>
            <p:nvPr/>
          </p:nvSpPr>
          <p:spPr>
            <a:xfrm>
              <a:off x="5185179" y="1080080"/>
              <a:ext cx="1585051" cy="138403"/>
            </a:xfrm>
            <a:custGeom>
              <a:avLst/>
              <a:gdLst/>
              <a:ahLst/>
              <a:cxnLst/>
              <a:rect l="l" t="t" r="r" b="b"/>
              <a:pathLst>
                <a:path w="77556" h="6772" fill="none" extrusionOk="0">
                  <a:moveTo>
                    <a:pt x="1" y="0"/>
                  </a:moveTo>
                  <a:lnTo>
                    <a:pt x="77556" y="0"/>
                  </a:lnTo>
                  <a:lnTo>
                    <a:pt x="77556" y="6772"/>
                  </a:lnTo>
                  <a:lnTo>
                    <a:pt x="1" y="6772"/>
                  </a:lnTo>
                  <a:close/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5"/>
            <p:cNvSpPr/>
            <p:nvPr/>
          </p:nvSpPr>
          <p:spPr>
            <a:xfrm>
              <a:off x="5185179" y="1296860"/>
              <a:ext cx="1585051" cy="800394"/>
            </a:xfrm>
            <a:custGeom>
              <a:avLst/>
              <a:gdLst/>
              <a:ahLst/>
              <a:cxnLst/>
              <a:rect l="l" t="t" r="r" b="b"/>
              <a:pathLst>
                <a:path w="77556" h="39163" fill="none" extrusionOk="0">
                  <a:moveTo>
                    <a:pt x="1" y="1"/>
                  </a:moveTo>
                  <a:lnTo>
                    <a:pt x="77556" y="1"/>
                  </a:lnTo>
                  <a:lnTo>
                    <a:pt x="77556" y="39162"/>
                  </a:lnTo>
                  <a:lnTo>
                    <a:pt x="1" y="39162"/>
                  </a:lnTo>
                  <a:close/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5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1"/>
                  </a:moveTo>
                  <a:lnTo>
                    <a:pt x="52504" y="1"/>
                  </a:lnTo>
                  <a:lnTo>
                    <a:pt x="52504" y="31190"/>
                  </a:lnTo>
                  <a:lnTo>
                    <a:pt x="0" y="31190"/>
                  </a:lnTo>
                  <a:close/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5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31190"/>
                  </a:moveTo>
                  <a:lnTo>
                    <a:pt x="52504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5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52504" y="31190"/>
                  </a:moveTo>
                  <a:lnTo>
                    <a:pt x="0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5"/>
            <p:cNvSpPr/>
            <p:nvPr/>
          </p:nvSpPr>
          <p:spPr>
            <a:xfrm>
              <a:off x="6492076" y="2218571"/>
              <a:ext cx="259761" cy="20"/>
            </a:xfrm>
            <a:custGeom>
              <a:avLst/>
              <a:gdLst/>
              <a:ahLst/>
              <a:cxnLst/>
              <a:rect l="l" t="t" r="r" b="b"/>
              <a:pathLst>
                <a:path w="12710" h="1" fill="none" extrusionOk="0">
                  <a:moveTo>
                    <a:pt x="0" y="1"/>
                  </a:moveTo>
                  <a:lnTo>
                    <a:pt x="12709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5"/>
            <p:cNvSpPr/>
            <p:nvPr/>
          </p:nvSpPr>
          <p:spPr>
            <a:xfrm>
              <a:off x="6031905" y="2218571"/>
              <a:ext cx="406338" cy="20"/>
            </a:xfrm>
            <a:custGeom>
              <a:avLst/>
              <a:gdLst/>
              <a:ahLst/>
              <a:cxnLst/>
              <a:rect l="l" t="t" r="r" b="b"/>
              <a:pathLst>
                <a:path w="19882" h="1" fill="none" extrusionOk="0">
                  <a:moveTo>
                    <a:pt x="0" y="1"/>
                  </a:moveTo>
                  <a:lnTo>
                    <a:pt x="19881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5"/>
            <p:cNvSpPr/>
            <p:nvPr/>
          </p:nvSpPr>
          <p:spPr>
            <a:xfrm>
              <a:off x="5404024" y="2218571"/>
              <a:ext cx="548808" cy="20"/>
            </a:xfrm>
            <a:custGeom>
              <a:avLst/>
              <a:gdLst/>
              <a:ahLst/>
              <a:cxnLst/>
              <a:rect l="l" t="t" r="r" b="b"/>
              <a:pathLst>
                <a:path w="26853" h="1" fill="none" extrusionOk="0">
                  <a:moveTo>
                    <a:pt x="0" y="1"/>
                  </a:moveTo>
                  <a:lnTo>
                    <a:pt x="26853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5"/>
            <p:cNvSpPr/>
            <p:nvPr/>
          </p:nvSpPr>
          <p:spPr>
            <a:xfrm>
              <a:off x="5193354" y="2218571"/>
              <a:ext cx="147293" cy="20"/>
            </a:xfrm>
            <a:custGeom>
              <a:avLst/>
              <a:gdLst/>
              <a:ahLst/>
              <a:cxnLst/>
              <a:rect l="l" t="t" r="r" b="b"/>
              <a:pathLst>
                <a:path w="7207" h="1" fill="none" extrusionOk="0">
                  <a:moveTo>
                    <a:pt x="1" y="1"/>
                  </a:moveTo>
                  <a:lnTo>
                    <a:pt x="7206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5"/>
            <p:cNvSpPr/>
            <p:nvPr/>
          </p:nvSpPr>
          <p:spPr>
            <a:xfrm>
              <a:off x="5575822" y="2292207"/>
              <a:ext cx="1176015" cy="20"/>
            </a:xfrm>
            <a:custGeom>
              <a:avLst/>
              <a:gdLst/>
              <a:ahLst/>
              <a:cxnLst/>
              <a:rect l="l" t="t" r="r" b="b"/>
              <a:pathLst>
                <a:path w="57542" h="1" fill="none" extrusionOk="0">
                  <a:moveTo>
                    <a:pt x="0" y="0"/>
                  </a:moveTo>
                  <a:lnTo>
                    <a:pt x="57541" y="0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5"/>
            <p:cNvSpPr/>
            <p:nvPr/>
          </p:nvSpPr>
          <p:spPr>
            <a:xfrm>
              <a:off x="5193354" y="2292207"/>
              <a:ext cx="323178" cy="20"/>
            </a:xfrm>
            <a:custGeom>
              <a:avLst/>
              <a:gdLst/>
              <a:ahLst/>
              <a:cxnLst/>
              <a:rect l="l" t="t" r="r" b="b"/>
              <a:pathLst>
                <a:path w="15813" h="1" fill="none" extrusionOk="0">
                  <a:moveTo>
                    <a:pt x="1" y="0"/>
                  </a:moveTo>
                  <a:lnTo>
                    <a:pt x="15812" y="0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5"/>
            <p:cNvSpPr/>
            <p:nvPr/>
          </p:nvSpPr>
          <p:spPr>
            <a:xfrm>
              <a:off x="6198246" y="2365823"/>
              <a:ext cx="553591" cy="20"/>
            </a:xfrm>
            <a:custGeom>
              <a:avLst/>
              <a:gdLst/>
              <a:ahLst/>
              <a:cxnLst/>
              <a:rect l="l" t="t" r="r" b="b"/>
              <a:pathLst>
                <a:path w="27087" h="1" fill="none" extrusionOk="0">
                  <a:moveTo>
                    <a:pt x="0" y="1"/>
                  </a:moveTo>
                  <a:lnTo>
                    <a:pt x="27086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5"/>
            <p:cNvSpPr/>
            <p:nvPr/>
          </p:nvSpPr>
          <p:spPr>
            <a:xfrm>
              <a:off x="5649438" y="2365823"/>
              <a:ext cx="470430" cy="20"/>
            </a:xfrm>
            <a:custGeom>
              <a:avLst/>
              <a:gdLst/>
              <a:ahLst/>
              <a:cxnLst/>
              <a:rect l="l" t="t" r="r" b="b"/>
              <a:pathLst>
                <a:path w="23018" h="1" fill="none" extrusionOk="0">
                  <a:moveTo>
                    <a:pt x="1" y="1"/>
                  </a:moveTo>
                  <a:lnTo>
                    <a:pt x="23017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5"/>
            <p:cNvSpPr/>
            <p:nvPr/>
          </p:nvSpPr>
          <p:spPr>
            <a:xfrm>
              <a:off x="5193354" y="2365823"/>
              <a:ext cx="402251" cy="20"/>
            </a:xfrm>
            <a:custGeom>
              <a:avLst/>
              <a:gdLst/>
              <a:ahLst/>
              <a:cxnLst/>
              <a:rect l="l" t="t" r="r" b="b"/>
              <a:pathLst>
                <a:path w="19682" h="1" fill="none" extrusionOk="0">
                  <a:moveTo>
                    <a:pt x="1" y="1"/>
                  </a:moveTo>
                  <a:lnTo>
                    <a:pt x="19682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5"/>
            <p:cNvSpPr/>
            <p:nvPr/>
          </p:nvSpPr>
          <p:spPr>
            <a:xfrm>
              <a:off x="6109608" y="2439460"/>
              <a:ext cx="642228" cy="20"/>
            </a:xfrm>
            <a:custGeom>
              <a:avLst/>
              <a:gdLst/>
              <a:ahLst/>
              <a:cxnLst/>
              <a:rect l="l" t="t" r="r" b="b"/>
              <a:pathLst>
                <a:path w="31424" h="1" fill="none" extrusionOk="0">
                  <a:moveTo>
                    <a:pt x="1" y="0"/>
                  </a:moveTo>
                  <a:lnTo>
                    <a:pt x="31423" y="0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5"/>
            <p:cNvSpPr/>
            <p:nvPr/>
          </p:nvSpPr>
          <p:spPr>
            <a:xfrm>
              <a:off x="5585366" y="2439460"/>
              <a:ext cx="460866" cy="20"/>
            </a:xfrm>
            <a:custGeom>
              <a:avLst/>
              <a:gdLst/>
              <a:ahLst/>
              <a:cxnLst/>
              <a:rect l="l" t="t" r="r" b="b"/>
              <a:pathLst>
                <a:path w="22550" h="1" fill="none" extrusionOk="0">
                  <a:moveTo>
                    <a:pt x="0" y="0"/>
                  </a:moveTo>
                  <a:lnTo>
                    <a:pt x="22550" y="0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5"/>
            <p:cNvSpPr/>
            <p:nvPr/>
          </p:nvSpPr>
          <p:spPr>
            <a:xfrm>
              <a:off x="5193354" y="2439460"/>
              <a:ext cx="338179" cy="20"/>
            </a:xfrm>
            <a:custGeom>
              <a:avLst/>
              <a:gdLst/>
              <a:ahLst/>
              <a:cxnLst/>
              <a:rect l="l" t="t" r="r" b="b"/>
              <a:pathLst>
                <a:path w="16547" h="1" fill="none" extrusionOk="0">
                  <a:moveTo>
                    <a:pt x="1" y="0"/>
                  </a:moveTo>
                  <a:lnTo>
                    <a:pt x="16546" y="0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5"/>
            <p:cNvSpPr/>
            <p:nvPr/>
          </p:nvSpPr>
          <p:spPr>
            <a:xfrm>
              <a:off x="6467530" y="2513076"/>
              <a:ext cx="284306" cy="20"/>
            </a:xfrm>
            <a:custGeom>
              <a:avLst/>
              <a:gdLst/>
              <a:ahLst/>
              <a:cxnLst/>
              <a:rect l="l" t="t" r="r" b="b"/>
              <a:pathLst>
                <a:path w="13911" h="1" fill="none" extrusionOk="0">
                  <a:moveTo>
                    <a:pt x="0" y="1"/>
                  </a:moveTo>
                  <a:lnTo>
                    <a:pt x="13910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85"/>
            <p:cNvSpPr/>
            <p:nvPr/>
          </p:nvSpPr>
          <p:spPr>
            <a:xfrm>
              <a:off x="5796015" y="2513076"/>
              <a:ext cx="617683" cy="20"/>
            </a:xfrm>
            <a:custGeom>
              <a:avLst/>
              <a:gdLst/>
              <a:ahLst/>
              <a:cxnLst/>
              <a:rect l="l" t="t" r="r" b="b"/>
              <a:pathLst>
                <a:path w="30223" h="1" fill="none" extrusionOk="0">
                  <a:moveTo>
                    <a:pt x="1" y="1"/>
                  </a:moveTo>
                  <a:lnTo>
                    <a:pt x="30222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85"/>
            <p:cNvSpPr/>
            <p:nvPr/>
          </p:nvSpPr>
          <p:spPr>
            <a:xfrm>
              <a:off x="5516512" y="2513076"/>
              <a:ext cx="225671" cy="20"/>
            </a:xfrm>
            <a:custGeom>
              <a:avLst/>
              <a:gdLst/>
              <a:ahLst/>
              <a:cxnLst/>
              <a:rect l="l" t="t" r="r" b="b"/>
              <a:pathLst>
                <a:path w="11042" h="1" fill="none" extrusionOk="0">
                  <a:moveTo>
                    <a:pt x="0" y="1"/>
                  </a:moveTo>
                  <a:lnTo>
                    <a:pt x="11041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85"/>
            <p:cNvSpPr/>
            <p:nvPr/>
          </p:nvSpPr>
          <p:spPr>
            <a:xfrm>
              <a:off x="5296298" y="2513076"/>
              <a:ext cx="132292" cy="20"/>
            </a:xfrm>
            <a:custGeom>
              <a:avLst/>
              <a:gdLst/>
              <a:ahLst/>
              <a:cxnLst/>
              <a:rect l="l" t="t" r="r" b="b"/>
              <a:pathLst>
                <a:path w="6473" h="1" fill="none" extrusionOk="0">
                  <a:moveTo>
                    <a:pt x="1" y="1"/>
                  </a:moveTo>
                  <a:lnTo>
                    <a:pt x="6472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85"/>
            <p:cNvSpPr/>
            <p:nvPr/>
          </p:nvSpPr>
          <p:spPr>
            <a:xfrm>
              <a:off x="5193354" y="2513076"/>
              <a:ext cx="102964" cy="20"/>
            </a:xfrm>
            <a:custGeom>
              <a:avLst/>
              <a:gdLst/>
              <a:ahLst/>
              <a:cxnLst/>
              <a:rect l="l" t="t" r="r" b="b"/>
              <a:pathLst>
                <a:path w="5038" h="1" fill="none" extrusionOk="0">
                  <a:moveTo>
                    <a:pt x="1" y="1"/>
                  </a:moveTo>
                  <a:lnTo>
                    <a:pt x="5038" y="1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85"/>
            <p:cNvSpPr/>
            <p:nvPr/>
          </p:nvSpPr>
          <p:spPr>
            <a:xfrm>
              <a:off x="5085649" y="847603"/>
              <a:ext cx="2923298" cy="127510"/>
            </a:xfrm>
            <a:custGeom>
              <a:avLst/>
              <a:gdLst/>
              <a:ahLst/>
              <a:cxnLst/>
              <a:rect l="l" t="t" r="r" b="b"/>
              <a:pathLst>
                <a:path w="143036" h="6239" extrusionOk="0">
                  <a:moveTo>
                    <a:pt x="0" y="0"/>
                  </a:moveTo>
                  <a:lnTo>
                    <a:pt x="0" y="6238"/>
                  </a:lnTo>
                  <a:lnTo>
                    <a:pt x="143036" y="6238"/>
                  </a:lnTo>
                  <a:lnTo>
                    <a:pt x="143036" y="0"/>
                  </a:lnTo>
                  <a:close/>
                </a:path>
              </a:pathLst>
            </a:custGeom>
            <a:solidFill>
              <a:srgbClr val="D0E1A3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85"/>
            <p:cNvSpPr/>
            <p:nvPr/>
          </p:nvSpPr>
          <p:spPr>
            <a:xfrm>
              <a:off x="5505599" y="885780"/>
              <a:ext cx="2437233" cy="51155"/>
            </a:xfrm>
            <a:custGeom>
              <a:avLst/>
              <a:gdLst/>
              <a:ahLst/>
              <a:cxnLst/>
              <a:rect l="l" t="t" r="r" b="b"/>
              <a:pathLst>
                <a:path w="119253" h="2503" extrusionOk="0">
                  <a:moveTo>
                    <a:pt x="0" y="0"/>
                  </a:moveTo>
                  <a:lnTo>
                    <a:pt x="0" y="2502"/>
                  </a:lnTo>
                  <a:lnTo>
                    <a:pt x="119252" y="2502"/>
                  </a:lnTo>
                  <a:lnTo>
                    <a:pt x="119252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85"/>
            <p:cNvSpPr/>
            <p:nvPr/>
          </p:nvSpPr>
          <p:spPr>
            <a:xfrm>
              <a:off x="5130652" y="885780"/>
              <a:ext cx="323832" cy="51155"/>
            </a:xfrm>
            <a:custGeom>
              <a:avLst/>
              <a:gdLst/>
              <a:ahLst/>
              <a:cxnLst/>
              <a:rect l="l" t="t" r="r" b="b"/>
              <a:pathLst>
                <a:path w="15845" h="2503" extrusionOk="0">
                  <a:moveTo>
                    <a:pt x="0" y="0"/>
                  </a:moveTo>
                  <a:lnTo>
                    <a:pt x="0" y="2502"/>
                  </a:lnTo>
                  <a:lnTo>
                    <a:pt x="15845" y="2502"/>
                  </a:lnTo>
                  <a:lnTo>
                    <a:pt x="15845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85"/>
            <p:cNvSpPr/>
            <p:nvPr/>
          </p:nvSpPr>
          <p:spPr>
            <a:xfrm>
              <a:off x="6005316" y="2853953"/>
              <a:ext cx="98182" cy="366117"/>
            </a:xfrm>
            <a:custGeom>
              <a:avLst/>
              <a:gdLst/>
              <a:ahLst/>
              <a:cxnLst/>
              <a:rect l="l" t="t" r="r" b="b"/>
              <a:pathLst>
                <a:path w="4804" h="17914" extrusionOk="0">
                  <a:moveTo>
                    <a:pt x="1234" y="1"/>
                  </a:moveTo>
                  <a:lnTo>
                    <a:pt x="0" y="234"/>
                  </a:lnTo>
                  <a:lnTo>
                    <a:pt x="3569" y="17913"/>
                  </a:lnTo>
                  <a:lnTo>
                    <a:pt x="4804" y="17647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85"/>
            <p:cNvSpPr/>
            <p:nvPr/>
          </p:nvSpPr>
          <p:spPr>
            <a:xfrm>
              <a:off x="6076888" y="3207767"/>
              <a:ext cx="479975" cy="17065"/>
            </a:xfrm>
            <a:custGeom>
              <a:avLst/>
              <a:gdLst/>
              <a:ahLst/>
              <a:cxnLst/>
              <a:rect l="l" t="t" r="r" b="b"/>
              <a:pathLst>
                <a:path w="23485" h="835" extrusionOk="0">
                  <a:moveTo>
                    <a:pt x="1" y="1"/>
                  </a:moveTo>
                  <a:lnTo>
                    <a:pt x="1" y="835"/>
                  </a:lnTo>
                  <a:lnTo>
                    <a:pt x="23484" y="835"/>
                  </a:lnTo>
                  <a:lnTo>
                    <a:pt x="23484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85"/>
            <p:cNvSpPr/>
            <p:nvPr/>
          </p:nvSpPr>
          <p:spPr>
            <a:xfrm>
              <a:off x="6689768" y="4106996"/>
              <a:ext cx="741084" cy="36154"/>
            </a:xfrm>
            <a:custGeom>
              <a:avLst/>
              <a:gdLst/>
              <a:ahLst/>
              <a:cxnLst/>
              <a:rect l="l" t="t" r="r" b="b"/>
              <a:pathLst>
                <a:path w="36261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36260" y="1768"/>
                  </a:lnTo>
                  <a:lnTo>
                    <a:pt x="36260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85"/>
            <p:cNvSpPr/>
            <p:nvPr/>
          </p:nvSpPr>
          <p:spPr>
            <a:xfrm>
              <a:off x="6648872" y="2881768"/>
              <a:ext cx="932624" cy="1552473"/>
            </a:xfrm>
            <a:custGeom>
              <a:avLst/>
              <a:gdLst/>
              <a:ahLst/>
              <a:cxnLst/>
              <a:rect l="l" t="t" r="r" b="b"/>
              <a:pathLst>
                <a:path w="45633" h="75962" extrusionOk="0">
                  <a:moveTo>
                    <a:pt x="41951" y="0"/>
                  </a:moveTo>
                  <a:cubicBezTo>
                    <a:pt x="40058" y="0"/>
                    <a:pt x="39629" y="2376"/>
                    <a:pt x="39629" y="2376"/>
                  </a:cubicBezTo>
                  <a:lnTo>
                    <a:pt x="34859" y="36000"/>
                  </a:lnTo>
                  <a:lnTo>
                    <a:pt x="4203" y="36000"/>
                  </a:lnTo>
                  <a:cubicBezTo>
                    <a:pt x="3369" y="36000"/>
                    <a:pt x="2736" y="36633"/>
                    <a:pt x="2736" y="37434"/>
                  </a:cubicBezTo>
                  <a:lnTo>
                    <a:pt x="2736" y="41170"/>
                  </a:lnTo>
                  <a:lnTo>
                    <a:pt x="0" y="75428"/>
                  </a:lnTo>
                  <a:lnTo>
                    <a:pt x="1635" y="75428"/>
                  </a:lnTo>
                  <a:lnTo>
                    <a:pt x="3670" y="45940"/>
                  </a:lnTo>
                  <a:lnTo>
                    <a:pt x="35659" y="45940"/>
                  </a:lnTo>
                  <a:lnTo>
                    <a:pt x="39962" y="75962"/>
                  </a:lnTo>
                  <a:lnTo>
                    <a:pt x="42130" y="75962"/>
                  </a:lnTo>
                  <a:cubicBezTo>
                    <a:pt x="42130" y="75962"/>
                    <a:pt x="38394" y="49476"/>
                    <a:pt x="39362" y="41037"/>
                  </a:cubicBezTo>
                  <a:cubicBezTo>
                    <a:pt x="40296" y="32597"/>
                    <a:pt x="43732" y="5344"/>
                    <a:pt x="43732" y="5344"/>
                  </a:cubicBezTo>
                  <a:cubicBezTo>
                    <a:pt x="43732" y="5344"/>
                    <a:pt x="45633" y="1141"/>
                    <a:pt x="42898" y="174"/>
                  </a:cubicBezTo>
                  <a:cubicBezTo>
                    <a:pt x="42547" y="53"/>
                    <a:pt x="42233" y="0"/>
                    <a:pt x="41951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85"/>
            <p:cNvSpPr/>
            <p:nvPr/>
          </p:nvSpPr>
          <p:spPr>
            <a:xfrm>
              <a:off x="6648872" y="2883955"/>
              <a:ext cx="932624" cy="1549612"/>
            </a:xfrm>
            <a:custGeom>
              <a:avLst/>
              <a:gdLst/>
              <a:ahLst/>
              <a:cxnLst/>
              <a:rect l="l" t="t" r="r" b="b"/>
              <a:pathLst>
                <a:path w="45633" h="75822" extrusionOk="0">
                  <a:moveTo>
                    <a:pt x="42698" y="0"/>
                  </a:moveTo>
                  <a:cubicBezTo>
                    <a:pt x="42898" y="434"/>
                    <a:pt x="43031" y="1168"/>
                    <a:pt x="42798" y="2502"/>
                  </a:cubicBezTo>
                  <a:cubicBezTo>
                    <a:pt x="42231" y="5504"/>
                    <a:pt x="36493" y="41196"/>
                    <a:pt x="36493" y="41196"/>
                  </a:cubicBezTo>
                  <a:lnTo>
                    <a:pt x="2702" y="41196"/>
                  </a:lnTo>
                  <a:lnTo>
                    <a:pt x="0" y="75721"/>
                  </a:lnTo>
                  <a:lnTo>
                    <a:pt x="1635" y="75721"/>
                  </a:lnTo>
                  <a:lnTo>
                    <a:pt x="5204" y="45800"/>
                  </a:lnTo>
                  <a:lnTo>
                    <a:pt x="35693" y="45800"/>
                  </a:lnTo>
                  <a:lnTo>
                    <a:pt x="39962" y="75821"/>
                  </a:lnTo>
                  <a:lnTo>
                    <a:pt x="42130" y="75821"/>
                  </a:lnTo>
                  <a:cubicBezTo>
                    <a:pt x="42130" y="75821"/>
                    <a:pt x="38394" y="49336"/>
                    <a:pt x="39362" y="40896"/>
                  </a:cubicBezTo>
                  <a:cubicBezTo>
                    <a:pt x="40329" y="32457"/>
                    <a:pt x="44399" y="5838"/>
                    <a:pt x="44399" y="5838"/>
                  </a:cubicBezTo>
                  <a:cubicBezTo>
                    <a:pt x="44399" y="5838"/>
                    <a:pt x="45633" y="1034"/>
                    <a:pt x="42931" y="67"/>
                  </a:cubicBezTo>
                  <a:cubicBezTo>
                    <a:pt x="42831" y="67"/>
                    <a:pt x="42764" y="34"/>
                    <a:pt x="42698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85"/>
            <p:cNvSpPr/>
            <p:nvPr/>
          </p:nvSpPr>
          <p:spPr>
            <a:xfrm>
              <a:off x="6325040" y="3040077"/>
              <a:ext cx="546785" cy="166361"/>
            </a:xfrm>
            <a:custGeom>
              <a:avLst/>
              <a:gdLst/>
              <a:ahLst/>
              <a:cxnLst/>
              <a:rect l="l" t="t" r="r" b="b"/>
              <a:pathLst>
                <a:path w="26754" h="8140" extrusionOk="0">
                  <a:moveTo>
                    <a:pt x="26119" y="0"/>
                  </a:moveTo>
                  <a:lnTo>
                    <a:pt x="9074" y="967"/>
                  </a:lnTo>
                  <a:lnTo>
                    <a:pt x="1502" y="5337"/>
                  </a:lnTo>
                  <a:lnTo>
                    <a:pt x="1" y="7939"/>
                  </a:lnTo>
                  <a:lnTo>
                    <a:pt x="1168" y="8139"/>
                  </a:lnTo>
                  <a:lnTo>
                    <a:pt x="3837" y="6972"/>
                  </a:lnTo>
                  <a:cubicBezTo>
                    <a:pt x="3837" y="6972"/>
                    <a:pt x="6839" y="6438"/>
                    <a:pt x="7706" y="6104"/>
                  </a:cubicBezTo>
                  <a:cubicBezTo>
                    <a:pt x="8574" y="5771"/>
                    <a:pt x="10909" y="3202"/>
                    <a:pt x="10909" y="3202"/>
                  </a:cubicBezTo>
                  <a:lnTo>
                    <a:pt x="26753" y="5771"/>
                  </a:lnTo>
                  <a:lnTo>
                    <a:pt x="26119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85"/>
            <p:cNvSpPr/>
            <p:nvPr/>
          </p:nvSpPr>
          <p:spPr>
            <a:xfrm>
              <a:off x="6012122" y="4116540"/>
              <a:ext cx="445885" cy="295158"/>
            </a:xfrm>
            <a:custGeom>
              <a:avLst/>
              <a:gdLst/>
              <a:ahLst/>
              <a:cxnLst/>
              <a:rect l="l" t="t" r="r" b="b"/>
              <a:pathLst>
                <a:path w="21817" h="14442" extrusionOk="0">
                  <a:moveTo>
                    <a:pt x="16846" y="0"/>
                  </a:moveTo>
                  <a:cubicBezTo>
                    <a:pt x="16846" y="0"/>
                    <a:pt x="13844" y="5237"/>
                    <a:pt x="13444" y="5237"/>
                  </a:cubicBezTo>
                  <a:cubicBezTo>
                    <a:pt x="13217" y="5237"/>
                    <a:pt x="12152" y="5447"/>
                    <a:pt x="10796" y="5447"/>
                  </a:cubicBezTo>
                  <a:cubicBezTo>
                    <a:pt x="9558" y="5447"/>
                    <a:pt x="8078" y="5272"/>
                    <a:pt x="6772" y="4603"/>
                  </a:cubicBezTo>
                  <a:cubicBezTo>
                    <a:pt x="4875" y="3666"/>
                    <a:pt x="3306" y="2870"/>
                    <a:pt x="2227" y="2870"/>
                  </a:cubicBezTo>
                  <a:cubicBezTo>
                    <a:pt x="1733" y="2870"/>
                    <a:pt x="1341" y="3037"/>
                    <a:pt x="1068" y="3436"/>
                  </a:cubicBezTo>
                  <a:cubicBezTo>
                    <a:pt x="635" y="4036"/>
                    <a:pt x="268" y="4670"/>
                    <a:pt x="1" y="5371"/>
                  </a:cubicBezTo>
                  <a:cubicBezTo>
                    <a:pt x="1" y="5371"/>
                    <a:pt x="2569" y="9007"/>
                    <a:pt x="4938" y="10308"/>
                  </a:cubicBezTo>
                  <a:cubicBezTo>
                    <a:pt x="7306" y="11575"/>
                    <a:pt x="8307" y="10908"/>
                    <a:pt x="10775" y="12309"/>
                  </a:cubicBezTo>
                  <a:cubicBezTo>
                    <a:pt x="12864" y="13495"/>
                    <a:pt x="13329" y="14442"/>
                    <a:pt x="14656" y="14442"/>
                  </a:cubicBezTo>
                  <a:cubicBezTo>
                    <a:pt x="14897" y="14442"/>
                    <a:pt x="15166" y="14410"/>
                    <a:pt x="15479" y="14344"/>
                  </a:cubicBezTo>
                  <a:cubicBezTo>
                    <a:pt x="17513" y="13910"/>
                    <a:pt x="18714" y="7372"/>
                    <a:pt x="19248" y="6638"/>
                  </a:cubicBezTo>
                  <a:cubicBezTo>
                    <a:pt x="19782" y="5871"/>
                    <a:pt x="21816" y="1701"/>
                    <a:pt x="21816" y="1701"/>
                  </a:cubicBezTo>
                  <a:lnTo>
                    <a:pt x="16846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85"/>
            <p:cNvSpPr/>
            <p:nvPr/>
          </p:nvSpPr>
          <p:spPr>
            <a:xfrm>
              <a:off x="6012122" y="4174869"/>
              <a:ext cx="389293" cy="236830"/>
            </a:xfrm>
            <a:custGeom>
              <a:avLst/>
              <a:gdLst/>
              <a:ahLst/>
              <a:cxnLst/>
              <a:rect l="l" t="t" r="r" b="b"/>
              <a:pathLst>
                <a:path w="19048" h="11588" extrusionOk="0">
                  <a:moveTo>
                    <a:pt x="2229" y="1"/>
                  </a:moveTo>
                  <a:cubicBezTo>
                    <a:pt x="1734" y="1"/>
                    <a:pt x="1341" y="172"/>
                    <a:pt x="1068" y="582"/>
                  </a:cubicBezTo>
                  <a:cubicBezTo>
                    <a:pt x="635" y="1182"/>
                    <a:pt x="268" y="1816"/>
                    <a:pt x="1" y="2517"/>
                  </a:cubicBezTo>
                  <a:cubicBezTo>
                    <a:pt x="1" y="2517"/>
                    <a:pt x="2569" y="6153"/>
                    <a:pt x="4938" y="7454"/>
                  </a:cubicBezTo>
                  <a:cubicBezTo>
                    <a:pt x="7306" y="8721"/>
                    <a:pt x="8307" y="8054"/>
                    <a:pt x="10775" y="9455"/>
                  </a:cubicBezTo>
                  <a:cubicBezTo>
                    <a:pt x="12864" y="10641"/>
                    <a:pt x="13329" y="11588"/>
                    <a:pt x="14656" y="11588"/>
                  </a:cubicBezTo>
                  <a:cubicBezTo>
                    <a:pt x="14897" y="11588"/>
                    <a:pt x="15166" y="11556"/>
                    <a:pt x="15479" y="11490"/>
                  </a:cubicBezTo>
                  <a:cubicBezTo>
                    <a:pt x="17280" y="11123"/>
                    <a:pt x="18414" y="5952"/>
                    <a:pt x="19048" y="4251"/>
                  </a:cubicBezTo>
                  <a:cubicBezTo>
                    <a:pt x="17180" y="3784"/>
                    <a:pt x="15212" y="2650"/>
                    <a:pt x="13944" y="1850"/>
                  </a:cubicBezTo>
                  <a:cubicBezTo>
                    <a:pt x="13711" y="2183"/>
                    <a:pt x="13544" y="2383"/>
                    <a:pt x="13444" y="2383"/>
                  </a:cubicBezTo>
                  <a:cubicBezTo>
                    <a:pt x="13217" y="2383"/>
                    <a:pt x="12152" y="2593"/>
                    <a:pt x="10796" y="2593"/>
                  </a:cubicBezTo>
                  <a:cubicBezTo>
                    <a:pt x="9558" y="2593"/>
                    <a:pt x="8078" y="2418"/>
                    <a:pt x="6772" y="1749"/>
                  </a:cubicBezTo>
                  <a:cubicBezTo>
                    <a:pt x="4876" y="812"/>
                    <a:pt x="3308" y="1"/>
                    <a:pt x="2229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85"/>
            <p:cNvSpPr/>
            <p:nvPr/>
          </p:nvSpPr>
          <p:spPr>
            <a:xfrm>
              <a:off x="6011447" y="4174951"/>
              <a:ext cx="346334" cy="236748"/>
            </a:xfrm>
            <a:custGeom>
              <a:avLst/>
              <a:gdLst/>
              <a:ahLst/>
              <a:cxnLst/>
              <a:rect l="l" t="t" r="r" b="b"/>
              <a:pathLst>
                <a:path w="16946" h="11584" extrusionOk="0">
                  <a:moveTo>
                    <a:pt x="2233" y="1"/>
                  </a:moveTo>
                  <a:cubicBezTo>
                    <a:pt x="1746" y="1"/>
                    <a:pt x="1364" y="172"/>
                    <a:pt x="1101" y="578"/>
                  </a:cubicBezTo>
                  <a:cubicBezTo>
                    <a:pt x="668" y="1178"/>
                    <a:pt x="301" y="1812"/>
                    <a:pt x="0" y="2513"/>
                  </a:cubicBezTo>
                  <a:cubicBezTo>
                    <a:pt x="0" y="2513"/>
                    <a:pt x="2602" y="6149"/>
                    <a:pt x="4937" y="7450"/>
                  </a:cubicBezTo>
                  <a:cubicBezTo>
                    <a:pt x="7306" y="8717"/>
                    <a:pt x="8306" y="8050"/>
                    <a:pt x="10775" y="9451"/>
                  </a:cubicBezTo>
                  <a:cubicBezTo>
                    <a:pt x="12864" y="10637"/>
                    <a:pt x="13352" y="11584"/>
                    <a:pt x="14687" y="11584"/>
                  </a:cubicBezTo>
                  <a:cubicBezTo>
                    <a:pt x="14929" y="11584"/>
                    <a:pt x="15199" y="11552"/>
                    <a:pt x="15512" y="11486"/>
                  </a:cubicBezTo>
                  <a:cubicBezTo>
                    <a:pt x="15545" y="11486"/>
                    <a:pt x="15612" y="11452"/>
                    <a:pt x="15678" y="11419"/>
                  </a:cubicBezTo>
                  <a:lnTo>
                    <a:pt x="15745" y="11419"/>
                  </a:lnTo>
                  <a:lnTo>
                    <a:pt x="15845" y="11352"/>
                  </a:lnTo>
                  <a:lnTo>
                    <a:pt x="15912" y="11319"/>
                  </a:lnTo>
                  <a:lnTo>
                    <a:pt x="16012" y="11252"/>
                  </a:lnTo>
                  <a:lnTo>
                    <a:pt x="16079" y="11186"/>
                  </a:lnTo>
                  <a:lnTo>
                    <a:pt x="16179" y="11085"/>
                  </a:lnTo>
                  <a:lnTo>
                    <a:pt x="16245" y="11019"/>
                  </a:lnTo>
                  <a:cubicBezTo>
                    <a:pt x="16279" y="10985"/>
                    <a:pt x="16312" y="10952"/>
                    <a:pt x="16345" y="10919"/>
                  </a:cubicBezTo>
                  <a:lnTo>
                    <a:pt x="16412" y="10852"/>
                  </a:lnTo>
                  <a:cubicBezTo>
                    <a:pt x="16446" y="10819"/>
                    <a:pt x="16479" y="10785"/>
                    <a:pt x="16512" y="10719"/>
                  </a:cubicBezTo>
                  <a:lnTo>
                    <a:pt x="16579" y="10652"/>
                  </a:lnTo>
                  <a:lnTo>
                    <a:pt x="16679" y="10485"/>
                  </a:lnTo>
                  <a:lnTo>
                    <a:pt x="16712" y="10452"/>
                  </a:lnTo>
                  <a:cubicBezTo>
                    <a:pt x="16812" y="10318"/>
                    <a:pt x="16879" y="10185"/>
                    <a:pt x="16946" y="10018"/>
                  </a:cubicBezTo>
                  <a:cubicBezTo>
                    <a:pt x="14878" y="10018"/>
                    <a:pt x="13443" y="8717"/>
                    <a:pt x="11208" y="7950"/>
                  </a:cubicBezTo>
                  <a:cubicBezTo>
                    <a:pt x="8440" y="6983"/>
                    <a:pt x="8273" y="7750"/>
                    <a:pt x="6238" y="6349"/>
                  </a:cubicBezTo>
                  <a:cubicBezTo>
                    <a:pt x="4203" y="4981"/>
                    <a:pt x="3970" y="4114"/>
                    <a:pt x="3970" y="4114"/>
                  </a:cubicBezTo>
                  <a:lnTo>
                    <a:pt x="5771" y="1278"/>
                  </a:lnTo>
                  <a:cubicBezTo>
                    <a:pt x="4315" y="550"/>
                    <a:pt x="3106" y="1"/>
                    <a:pt x="223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85"/>
            <p:cNvSpPr/>
            <p:nvPr/>
          </p:nvSpPr>
          <p:spPr>
            <a:xfrm>
              <a:off x="6227553" y="3474353"/>
              <a:ext cx="704930" cy="711736"/>
            </a:xfrm>
            <a:custGeom>
              <a:avLst/>
              <a:gdLst/>
              <a:ahLst/>
              <a:cxnLst/>
              <a:rect l="l" t="t" r="r" b="b"/>
              <a:pathLst>
                <a:path w="34492" h="34825" extrusionOk="0">
                  <a:moveTo>
                    <a:pt x="14990" y="1"/>
                  </a:moveTo>
                  <a:cubicBezTo>
                    <a:pt x="12522" y="1"/>
                    <a:pt x="10754" y="1192"/>
                    <a:pt x="9541" y="4603"/>
                  </a:cubicBezTo>
                  <a:lnTo>
                    <a:pt x="1" y="28420"/>
                  </a:lnTo>
                  <a:lnTo>
                    <a:pt x="11375" y="34825"/>
                  </a:lnTo>
                  <a:cubicBezTo>
                    <a:pt x="11375" y="34825"/>
                    <a:pt x="23451" y="7405"/>
                    <a:pt x="23584" y="6871"/>
                  </a:cubicBezTo>
                  <a:cubicBezTo>
                    <a:pt x="23718" y="6338"/>
                    <a:pt x="25819" y="5804"/>
                    <a:pt x="25819" y="5804"/>
                  </a:cubicBezTo>
                  <a:lnTo>
                    <a:pt x="34492" y="6971"/>
                  </a:lnTo>
                  <a:cubicBezTo>
                    <a:pt x="34492" y="6971"/>
                    <a:pt x="21416" y="1201"/>
                    <a:pt x="17580" y="333"/>
                  </a:cubicBezTo>
                  <a:cubicBezTo>
                    <a:pt x="16642" y="123"/>
                    <a:pt x="15780" y="1"/>
                    <a:pt x="14990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85"/>
            <p:cNvSpPr/>
            <p:nvPr/>
          </p:nvSpPr>
          <p:spPr>
            <a:xfrm>
              <a:off x="6605238" y="3876563"/>
              <a:ext cx="308851" cy="440244"/>
            </a:xfrm>
            <a:custGeom>
              <a:avLst/>
              <a:gdLst/>
              <a:ahLst/>
              <a:cxnLst/>
              <a:rect l="l" t="t" r="r" b="b"/>
              <a:pathLst>
                <a:path w="15112" h="21541" extrusionOk="0">
                  <a:moveTo>
                    <a:pt x="6739" y="0"/>
                  </a:moveTo>
                  <a:lnTo>
                    <a:pt x="935" y="3436"/>
                  </a:lnTo>
                  <a:lnTo>
                    <a:pt x="6305" y="8473"/>
                  </a:lnTo>
                  <a:cubicBezTo>
                    <a:pt x="6305" y="8473"/>
                    <a:pt x="4504" y="12976"/>
                    <a:pt x="2336" y="15878"/>
                  </a:cubicBezTo>
                  <a:cubicBezTo>
                    <a:pt x="201" y="18781"/>
                    <a:pt x="1" y="20448"/>
                    <a:pt x="935" y="21116"/>
                  </a:cubicBezTo>
                  <a:cubicBezTo>
                    <a:pt x="1349" y="21401"/>
                    <a:pt x="1940" y="21540"/>
                    <a:pt x="2581" y="21540"/>
                  </a:cubicBezTo>
                  <a:cubicBezTo>
                    <a:pt x="3436" y="21540"/>
                    <a:pt x="4379" y="21292"/>
                    <a:pt x="5104" y="20815"/>
                  </a:cubicBezTo>
                  <a:cubicBezTo>
                    <a:pt x="6405" y="19948"/>
                    <a:pt x="13677" y="12776"/>
                    <a:pt x="14544" y="11475"/>
                  </a:cubicBezTo>
                  <a:cubicBezTo>
                    <a:pt x="15111" y="10575"/>
                    <a:pt x="14945" y="9374"/>
                    <a:pt x="14144" y="8707"/>
                  </a:cubicBezTo>
                  <a:cubicBezTo>
                    <a:pt x="13810" y="8473"/>
                    <a:pt x="6739" y="0"/>
                    <a:pt x="6739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85"/>
            <p:cNvSpPr/>
            <p:nvPr/>
          </p:nvSpPr>
          <p:spPr>
            <a:xfrm>
              <a:off x="6605238" y="3970637"/>
              <a:ext cx="309526" cy="346170"/>
            </a:xfrm>
            <a:custGeom>
              <a:avLst/>
              <a:gdLst/>
              <a:ahLst/>
              <a:cxnLst/>
              <a:rect l="l" t="t" r="r" b="b"/>
              <a:pathLst>
                <a:path w="15145" h="16938" extrusionOk="0">
                  <a:moveTo>
                    <a:pt x="10608" y="1"/>
                  </a:moveTo>
                  <a:cubicBezTo>
                    <a:pt x="9040" y="1902"/>
                    <a:pt x="6205" y="2970"/>
                    <a:pt x="5605" y="3203"/>
                  </a:cubicBezTo>
                  <a:lnTo>
                    <a:pt x="6338" y="3870"/>
                  </a:lnTo>
                  <a:cubicBezTo>
                    <a:pt x="6338" y="3870"/>
                    <a:pt x="4504" y="8373"/>
                    <a:pt x="2369" y="11275"/>
                  </a:cubicBezTo>
                  <a:cubicBezTo>
                    <a:pt x="201" y="14178"/>
                    <a:pt x="1" y="15845"/>
                    <a:pt x="968" y="16513"/>
                  </a:cubicBezTo>
                  <a:cubicBezTo>
                    <a:pt x="1382" y="16798"/>
                    <a:pt x="1974" y="16937"/>
                    <a:pt x="2614" y="16937"/>
                  </a:cubicBezTo>
                  <a:cubicBezTo>
                    <a:pt x="3470" y="16937"/>
                    <a:pt x="4413" y="16689"/>
                    <a:pt x="5138" y="16212"/>
                  </a:cubicBezTo>
                  <a:cubicBezTo>
                    <a:pt x="6405" y="15345"/>
                    <a:pt x="13710" y="8173"/>
                    <a:pt x="14578" y="6872"/>
                  </a:cubicBezTo>
                  <a:cubicBezTo>
                    <a:pt x="15145" y="5972"/>
                    <a:pt x="14945" y="4771"/>
                    <a:pt x="14144" y="4104"/>
                  </a:cubicBezTo>
                  <a:cubicBezTo>
                    <a:pt x="14011" y="3970"/>
                    <a:pt x="12343" y="2036"/>
                    <a:pt x="10608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85"/>
            <p:cNvSpPr/>
            <p:nvPr/>
          </p:nvSpPr>
          <p:spPr>
            <a:xfrm>
              <a:off x="6606608" y="4056536"/>
              <a:ext cx="306787" cy="260272"/>
            </a:xfrm>
            <a:custGeom>
              <a:avLst/>
              <a:gdLst/>
              <a:ahLst/>
              <a:cxnLst/>
              <a:rect l="l" t="t" r="r" b="b"/>
              <a:pathLst>
                <a:path w="15011" h="12735" extrusionOk="0">
                  <a:moveTo>
                    <a:pt x="14210" y="1"/>
                  </a:moveTo>
                  <a:cubicBezTo>
                    <a:pt x="14144" y="735"/>
                    <a:pt x="13877" y="1435"/>
                    <a:pt x="13410" y="2036"/>
                  </a:cubicBezTo>
                  <a:cubicBezTo>
                    <a:pt x="12142" y="3637"/>
                    <a:pt x="4970" y="10275"/>
                    <a:pt x="4970" y="10275"/>
                  </a:cubicBezTo>
                  <a:lnTo>
                    <a:pt x="1635" y="7973"/>
                  </a:lnTo>
                  <a:cubicBezTo>
                    <a:pt x="100" y="10308"/>
                    <a:pt x="0" y="11742"/>
                    <a:pt x="868" y="12310"/>
                  </a:cubicBezTo>
                  <a:cubicBezTo>
                    <a:pt x="1282" y="12595"/>
                    <a:pt x="1873" y="12734"/>
                    <a:pt x="2514" y="12734"/>
                  </a:cubicBezTo>
                  <a:cubicBezTo>
                    <a:pt x="3369" y="12734"/>
                    <a:pt x="4312" y="12486"/>
                    <a:pt x="5037" y="12009"/>
                  </a:cubicBezTo>
                  <a:cubicBezTo>
                    <a:pt x="6305" y="11142"/>
                    <a:pt x="13610" y="3970"/>
                    <a:pt x="14477" y="2669"/>
                  </a:cubicBezTo>
                  <a:cubicBezTo>
                    <a:pt x="15011" y="1835"/>
                    <a:pt x="14911" y="735"/>
                    <a:pt x="1421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85"/>
            <p:cNvSpPr/>
            <p:nvPr/>
          </p:nvSpPr>
          <p:spPr>
            <a:xfrm>
              <a:off x="6781123" y="4023775"/>
              <a:ext cx="54343" cy="45964"/>
            </a:xfrm>
            <a:custGeom>
              <a:avLst/>
              <a:gdLst/>
              <a:ahLst/>
              <a:cxnLst/>
              <a:rect l="l" t="t" r="r" b="b"/>
              <a:pathLst>
                <a:path w="2659" h="2249" extrusionOk="0">
                  <a:moveTo>
                    <a:pt x="1562" y="1"/>
                  </a:moveTo>
                  <a:cubicBezTo>
                    <a:pt x="1542" y="1"/>
                    <a:pt x="1522" y="1"/>
                    <a:pt x="1502" y="3"/>
                  </a:cubicBezTo>
                  <a:cubicBezTo>
                    <a:pt x="501" y="3"/>
                    <a:pt x="1" y="1237"/>
                    <a:pt x="735" y="1937"/>
                  </a:cubicBezTo>
                  <a:cubicBezTo>
                    <a:pt x="960" y="2153"/>
                    <a:pt x="1230" y="2248"/>
                    <a:pt x="1494" y="2248"/>
                  </a:cubicBezTo>
                  <a:cubicBezTo>
                    <a:pt x="2090" y="2248"/>
                    <a:pt x="2659" y="1763"/>
                    <a:pt x="2636" y="1070"/>
                  </a:cubicBezTo>
                  <a:cubicBezTo>
                    <a:pt x="2604" y="458"/>
                    <a:pt x="2135" y="1"/>
                    <a:pt x="1562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85"/>
            <p:cNvSpPr/>
            <p:nvPr/>
          </p:nvSpPr>
          <p:spPr>
            <a:xfrm>
              <a:off x="6234379" y="3234356"/>
              <a:ext cx="1128293" cy="791524"/>
            </a:xfrm>
            <a:custGeom>
              <a:avLst/>
              <a:gdLst/>
              <a:ahLst/>
              <a:cxnLst/>
              <a:rect l="l" t="t" r="r" b="b"/>
              <a:pathLst>
                <a:path w="55207" h="38729" extrusionOk="0">
                  <a:moveTo>
                    <a:pt x="32924" y="1"/>
                  </a:moveTo>
                  <a:lnTo>
                    <a:pt x="32824" y="1002"/>
                  </a:lnTo>
                  <a:lnTo>
                    <a:pt x="32290" y="2803"/>
                  </a:lnTo>
                  <a:cubicBezTo>
                    <a:pt x="32290" y="2803"/>
                    <a:pt x="16078" y="3036"/>
                    <a:pt x="9007" y="4971"/>
                  </a:cubicBezTo>
                  <a:cubicBezTo>
                    <a:pt x="1935" y="6873"/>
                    <a:pt x="0" y="7973"/>
                    <a:pt x="534" y="11909"/>
                  </a:cubicBezTo>
                  <a:cubicBezTo>
                    <a:pt x="1068" y="15879"/>
                    <a:pt x="12009" y="38729"/>
                    <a:pt x="12009" y="38729"/>
                  </a:cubicBezTo>
                  <a:cubicBezTo>
                    <a:pt x="14210" y="38095"/>
                    <a:pt x="16379" y="37328"/>
                    <a:pt x="18447" y="36360"/>
                  </a:cubicBezTo>
                  <a:cubicBezTo>
                    <a:pt x="20915" y="35159"/>
                    <a:pt x="23250" y="33725"/>
                    <a:pt x="25418" y="32057"/>
                  </a:cubicBezTo>
                  <a:lnTo>
                    <a:pt x="17279" y="16513"/>
                  </a:lnTo>
                  <a:lnTo>
                    <a:pt x="17279" y="16513"/>
                  </a:lnTo>
                  <a:cubicBezTo>
                    <a:pt x="17280" y="16513"/>
                    <a:pt x="26586" y="18447"/>
                    <a:pt x="36993" y="19415"/>
                  </a:cubicBezTo>
                  <a:cubicBezTo>
                    <a:pt x="39462" y="19644"/>
                    <a:pt x="41594" y="19759"/>
                    <a:pt x="43431" y="19759"/>
                  </a:cubicBezTo>
                  <a:cubicBezTo>
                    <a:pt x="49338" y="19759"/>
                    <a:pt x="52208" y="18571"/>
                    <a:pt x="53505" y="16179"/>
                  </a:cubicBezTo>
                  <a:cubicBezTo>
                    <a:pt x="55206" y="13077"/>
                    <a:pt x="52338" y="668"/>
                    <a:pt x="52338" y="668"/>
                  </a:cubicBezTo>
                  <a:lnTo>
                    <a:pt x="32924" y="1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85"/>
            <p:cNvSpPr/>
            <p:nvPr/>
          </p:nvSpPr>
          <p:spPr>
            <a:xfrm>
              <a:off x="6461399" y="3486616"/>
              <a:ext cx="126140" cy="85919"/>
            </a:xfrm>
            <a:custGeom>
              <a:avLst/>
              <a:gdLst/>
              <a:ahLst/>
              <a:cxnLst/>
              <a:rect l="l" t="t" r="r" b="b"/>
              <a:pathLst>
                <a:path w="6172" h="4204" fill="none" extrusionOk="0">
                  <a:moveTo>
                    <a:pt x="6171" y="4203"/>
                  </a:moveTo>
                  <a:cubicBezTo>
                    <a:pt x="4003" y="2936"/>
                    <a:pt x="1935" y="1535"/>
                    <a:pt x="0" y="0"/>
                  </a:cubicBezTo>
                </a:path>
              </a:pathLst>
            </a:custGeom>
            <a:noFill/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85"/>
            <p:cNvSpPr/>
            <p:nvPr/>
          </p:nvSpPr>
          <p:spPr>
            <a:xfrm>
              <a:off x="6839759" y="2428546"/>
              <a:ext cx="501782" cy="864588"/>
            </a:xfrm>
            <a:custGeom>
              <a:avLst/>
              <a:gdLst/>
              <a:ahLst/>
              <a:cxnLst/>
              <a:rect l="l" t="t" r="r" b="b"/>
              <a:pathLst>
                <a:path w="24552" h="42304" extrusionOk="0">
                  <a:moveTo>
                    <a:pt x="12643" y="1"/>
                  </a:moveTo>
                  <a:lnTo>
                    <a:pt x="4704" y="8273"/>
                  </a:lnTo>
                  <a:cubicBezTo>
                    <a:pt x="4704" y="8273"/>
                    <a:pt x="1068" y="19114"/>
                    <a:pt x="534" y="22417"/>
                  </a:cubicBezTo>
                  <a:cubicBezTo>
                    <a:pt x="0" y="25719"/>
                    <a:pt x="301" y="40196"/>
                    <a:pt x="301" y="40196"/>
                  </a:cubicBezTo>
                  <a:cubicBezTo>
                    <a:pt x="301" y="40196"/>
                    <a:pt x="7336" y="42304"/>
                    <a:pt x="12255" y="42304"/>
                  </a:cubicBezTo>
                  <a:cubicBezTo>
                    <a:pt x="12767" y="42304"/>
                    <a:pt x="13255" y="42281"/>
                    <a:pt x="13710" y="42231"/>
                  </a:cubicBezTo>
                  <a:cubicBezTo>
                    <a:pt x="18547" y="41697"/>
                    <a:pt x="24551" y="40730"/>
                    <a:pt x="24551" y="40730"/>
                  </a:cubicBezTo>
                  <a:cubicBezTo>
                    <a:pt x="24551" y="40730"/>
                    <a:pt x="23484" y="21549"/>
                    <a:pt x="22516" y="14911"/>
                  </a:cubicBezTo>
                  <a:cubicBezTo>
                    <a:pt x="21549" y="8273"/>
                    <a:pt x="19314" y="4404"/>
                    <a:pt x="17146" y="2803"/>
                  </a:cubicBezTo>
                  <a:cubicBezTo>
                    <a:pt x="15745" y="1735"/>
                    <a:pt x="14244" y="801"/>
                    <a:pt x="12643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85"/>
            <p:cNvSpPr/>
            <p:nvPr/>
          </p:nvSpPr>
          <p:spPr>
            <a:xfrm>
              <a:off x="6537059" y="2184604"/>
              <a:ext cx="372249" cy="388496"/>
            </a:xfrm>
            <a:custGeom>
              <a:avLst/>
              <a:gdLst/>
              <a:ahLst/>
              <a:cxnLst/>
              <a:rect l="l" t="t" r="r" b="b"/>
              <a:pathLst>
                <a:path w="18214" h="19009" extrusionOk="0">
                  <a:moveTo>
                    <a:pt x="14913" y="1"/>
                  </a:moveTo>
                  <a:cubicBezTo>
                    <a:pt x="12505" y="1"/>
                    <a:pt x="1" y="1663"/>
                    <a:pt x="1" y="1663"/>
                  </a:cubicBezTo>
                  <a:lnTo>
                    <a:pt x="635" y="3464"/>
                  </a:lnTo>
                  <a:cubicBezTo>
                    <a:pt x="868" y="4832"/>
                    <a:pt x="1335" y="6133"/>
                    <a:pt x="2036" y="7333"/>
                  </a:cubicBezTo>
                  <a:cubicBezTo>
                    <a:pt x="3103" y="9035"/>
                    <a:pt x="4604" y="9802"/>
                    <a:pt x="4170" y="11503"/>
                  </a:cubicBezTo>
                  <a:cubicBezTo>
                    <a:pt x="3737" y="13204"/>
                    <a:pt x="3770" y="14405"/>
                    <a:pt x="5004" y="14505"/>
                  </a:cubicBezTo>
                  <a:lnTo>
                    <a:pt x="6305" y="14605"/>
                  </a:lnTo>
                  <a:cubicBezTo>
                    <a:pt x="6305" y="14605"/>
                    <a:pt x="8874" y="19008"/>
                    <a:pt x="10809" y="19008"/>
                  </a:cubicBezTo>
                  <a:cubicBezTo>
                    <a:pt x="12743" y="19008"/>
                    <a:pt x="18214" y="14105"/>
                    <a:pt x="18214" y="14105"/>
                  </a:cubicBezTo>
                  <a:cubicBezTo>
                    <a:pt x="18214" y="14105"/>
                    <a:pt x="15312" y="462"/>
                    <a:pt x="15312" y="62"/>
                  </a:cubicBezTo>
                  <a:cubicBezTo>
                    <a:pt x="15312" y="20"/>
                    <a:pt x="15170" y="1"/>
                    <a:pt x="1491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85"/>
            <p:cNvSpPr/>
            <p:nvPr/>
          </p:nvSpPr>
          <p:spPr>
            <a:xfrm>
              <a:off x="6612064" y="2095231"/>
              <a:ext cx="522914" cy="583531"/>
            </a:xfrm>
            <a:custGeom>
              <a:avLst/>
              <a:gdLst/>
              <a:ahLst/>
              <a:cxnLst/>
              <a:rect l="l" t="t" r="r" b="b"/>
              <a:pathLst>
                <a:path w="25586" h="28552" extrusionOk="0">
                  <a:moveTo>
                    <a:pt x="15512" y="1"/>
                  </a:moveTo>
                  <a:cubicBezTo>
                    <a:pt x="13772" y="1"/>
                    <a:pt x="11725" y="765"/>
                    <a:pt x="10441" y="1432"/>
                  </a:cubicBezTo>
                  <a:lnTo>
                    <a:pt x="10341" y="1299"/>
                  </a:lnTo>
                  <a:lnTo>
                    <a:pt x="167" y="4201"/>
                  </a:lnTo>
                  <a:cubicBezTo>
                    <a:pt x="0" y="5068"/>
                    <a:pt x="400" y="5902"/>
                    <a:pt x="1134" y="6336"/>
                  </a:cubicBezTo>
                  <a:cubicBezTo>
                    <a:pt x="3269" y="7937"/>
                    <a:pt x="5771" y="8938"/>
                    <a:pt x="8439" y="9205"/>
                  </a:cubicBezTo>
                  <a:cubicBezTo>
                    <a:pt x="9173" y="13741"/>
                    <a:pt x="10241" y="20513"/>
                    <a:pt x="10241" y="23081"/>
                  </a:cubicBezTo>
                  <a:cubicBezTo>
                    <a:pt x="10241" y="27017"/>
                    <a:pt x="8740" y="28552"/>
                    <a:pt x="8740" y="28552"/>
                  </a:cubicBezTo>
                  <a:cubicBezTo>
                    <a:pt x="8740" y="28552"/>
                    <a:pt x="15611" y="26384"/>
                    <a:pt x="19581" y="22648"/>
                  </a:cubicBezTo>
                  <a:cubicBezTo>
                    <a:pt x="21882" y="20479"/>
                    <a:pt x="23917" y="18044"/>
                    <a:pt x="25585" y="15342"/>
                  </a:cubicBezTo>
                  <a:cubicBezTo>
                    <a:pt x="25585" y="15342"/>
                    <a:pt x="19147" y="8070"/>
                    <a:pt x="18713" y="2800"/>
                  </a:cubicBezTo>
                  <a:cubicBezTo>
                    <a:pt x="18535" y="689"/>
                    <a:pt x="17162" y="1"/>
                    <a:pt x="15512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85"/>
            <p:cNvSpPr/>
            <p:nvPr/>
          </p:nvSpPr>
          <p:spPr>
            <a:xfrm>
              <a:off x="6778405" y="2254030"/>
              <a:ext cx="6152" cy="29328"/>
            </a:xfrm>
            <a:custGeom>
              <a:avLst/>
              <a:gdLst/>
              <a:ahLst/>
              <a:cxnLst/>
              <a:rect l="l" t="t" r="r" b="b"/>
              <a:pathLst>
                <a:path w="301" h="1435" fill="none" extrusionOk="0">
                  <a:moveTo>
                    <a:pt x="300" y="1435"/>
                  </a:moveTo>
                  <a:lnTo>
                    <a:pt x="0" y="0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85"/>
            <p:cNvSpPr/>
            <p:nvPr/>
          </p:nvSpPr>
          <p:spPr>
            <a:xfrm>
              <a:off x="6382306" y="2228810"/>
              <a:ext cx="352772" cy="101595"/>
            </a:xfrm>
            <a:custGeom>
              <a:avLst/>
              <a:gdLst/>
              <a:ahLst/>
              <a:cxnLst/>
              <a:rect l="l" t="t" r="r" b="b"/>
              <a:pathLst>
                <a:path w="17261" h="4971" extrusionOk="0">
                  <a:moveTo>
                    <a:pt x="17213" y="0"/>
                  </a:moveTo>
                  <a:cubicBezTo>
                    <a:pt x="17192" y="0"/>
                    <a:pt x="17153" y="8"/>
                    <a:pt x="17095" y="25"/>
                  </a:cubicBezTo>
                  <a:lnTo>
                    <a:pt x="17095" y="25"/>
                  </a:lnTo>
                  <a:cubicBezTo>
                    <a:pt x="17216" y="9"/>
                    <a:pt x="17261" y="0"/>
                    <a:pt x="17213" y="0"/>
                  </a:cubicBezTo>
                  <a:close/>
                  <a:moveTo>
                    <a:pt x="17095" y="25"/>
                  </a:moveTo>
                  <a:cubicBezTo>
                    <a:pt x="16028" y="164"/>
                    <a:pt x="9030" y="865"/>
                    <a:pt x="7173" y="1134"/>
                  </a:cubicBezTo>
                  <a:cubicBezTo>
                    <a:pt x="7173" y="1134"/>
                    <a:pt x="1" y="4970"/>
                    <a:pt x="2369" y="4970"/>
                  </a:cubicBezTo>
                  <a:cubicBezTo>
                    <a:pt x="4672" y="4970"/>
                    <a:pt x="15747" y="400"/>
                    <a:pt x="17095" y="25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85"/>
            <p:cNvSpPr/>
            <p:nvPr/>
          </p:nvSpPr>
          <p:spPr>
            <a:xfrm>
              <a:off x="6455431" y="1953374"/>
              <a:ext cx="633869" cy="302516"/>
            </a:xfrm>
            <a:custGeom>
              <a:avLst/>
              <a:gdLst/>
              <a:ahLst/>
              <a:cxnLst/>
              <a:rect l="l" t="t" r="r" b="b"/>
              <a:pathLst>
                <a:path w="31015" h="14802" extrusionOk="0">
                  <a:moveTo>
                    <a:pt x="21574" y="1"/>
                  </a:moveTo>
                  <a:cubicBezTo>
                    <a:pt x="16137" y="1"/>
                    <a:pt x="3128" y="6739"/>
                    <a:pt x="1193" y="11376"/>
                  </a:cubicBezTo>
                  <a:cubicBezTo>
                    <a:pt x="0" y="14263"/>
                    <a:pt x="1249" y="14801"/>
                    <a:pt x="2345" y="14801"/>
                  </a:cubicBezTo>
                  <a:cubicBezTo>
                    <a:pt x="2997" y="14801"/>
                    <a:pt x="3595" y="14611"/>
                    <a:pt x="3595" y="14611"/>
                  </a:cubicBezTo>
                  <a:cubicBezTo>
                    <a:pt x="3595" y="14611"/>
                    <a:pt x="26077" y="13510"/>
                    <a:pt x="26878" y="13510"/>
                  </a:cubicBezTo>
                  <a:cubicBezTo>
                    <a:pt x="27645" y="13510"/>
                    <a:pt x="29413" y="13177"/>
                    <a:pt x="30214" y="10642"/>
                  </a:cubicBezTo>
                  <a:cubicBezTo>
                    <a:pt x="31014" y="8073"/>
                    <a:pt x="26978" y="1"/>
                    <a:pt x="21574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85"/>
            <p:cNvSpPr/>
            <p:nvPr/>
          </p:nvSpPr>
          <p:spPr>
            <a:xfrm>
              <a:off x="6571149" y="2167437"/>
              <a:ext cx="488824" cy="58656"/>
            </a:xfrm>
            <a:custGeom>
              <a:avLst/>
              <a:gdLst/>
              <a:ahLst/>
              <a:cxnLst/>
              <a:rect l="l" t="t" r="r" b="b"/>
              <a:pathLst>
                <a:path w="23918" h="2870" fill="none" extrusionOk="0">
                  <a:moveTo>
                    <a:pt x="1" y="2703"/>
                  </a:moveTo>
                  <a:cubicBezTo>
                    <a:pt x="1" y="2703"/>
                    <a:pt x="7806" y="2870"/>
                    <a:pt x="14511" y="1936"/>
                  </a:cubicBezTo>
                  <a:cubicBezTo>
                    <a:pt x="21182" y="968"/>
                    <a:pt x="23918" y="1"/>
                    <a:pt x="23918" y="1"/>
                  </a:cubicBez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85"/>
            <p:cNvSpPr/>
            <p:nvPr/>
          </p:nvSpPr>
          <p:spPr>
            <a:xfrm>
              <a:off x="6824757" y="2209722"/>
              <a:ext cx="215452" cy="3413"/>
            </a:xfrm>
            <a:custGeom>
              <a:avLst/>
              <a:gdLst/>
              <a:ahLst/>
              <a:cxnLst/>
              <a:rect l="l" t="t" r="r" b="b"/>
              <a:pathLst>
                <a:path w="10542" h="167" fill="none" extrusionOk="0">
                  <a:moveTo>
                    <a:pt x="10541" y="0"/>
                  </a:moveTo>
                  <a:lnTo>
                    <a:pt x="1" y="167"/>
                  </a:ln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85"/>
            <p:cNvSpPr/>
            <p:nvPr/>
          </p:nvSpPr>
          <p:spPr>
            <a:xfrm>
              <a:off x="6265056" y="3057101"/>
              <a:ext cx="830376" cy="215636"/>
            </a:xfrm>
            <a:custGeom>
              <a:avLst/>
              <a:gdLst/>
              <a:ahLst/>
              <a:cxnLst/>
              <a:rect l="l" t="t" r="r" b="b"/>
              <a:pathLst>
                <a:path w="40630" h="10551" extrusionOk="0">
                  <a:moveTo>
                    <a:pt x="11832" y="1"/>
                  </a:moveTo>
                  <a:cubicBezTo>
                    <a:pt x="11611" y="1"/>
                    <a:pt x="11455" y="12"/>
                    <a:pt x="11375" y="34"/>
                  </a:cubicBezTo>
                  <a:cubicBezTo>
                    <a:pt x="10208" y="335"/>
                    <a:pt x="6005" y="1535"/>
                    <a:pt x="6005" y="1535"/>
                  </a:cubicBezTo>
                  <a:lnTo>
                    <a:pt x="2669" y="1736"/>
                  </a:lnTo>
                  <a:lnTo>
                    <a:pt x="0" y="6239"/>
                  </a:lnTo>
                  <a:lnTo>
                    <a:pt x="868" y="6239"/>
                  </a:lnTo>
                  <a:lnTo>
                    <a:pt x="2802" y="3570"/>
                  </a:lnTo>
                  <a:lnTo>
                    <a:pt x="4003" y="3570"/>
                  </a:lnTo>
                  <a:lnTo>
                    <a:pt x="1968" y="5905"/>
                  </a:lnTo>
                  <a:lnTo>
                    <a:pt x="1101" y="7206"/>
                  </a:lnTo>
                  <a:lnTo>
                    <a:pt x="4070" y="7306"/>
                  </a:lnTo>
                  <a:lnTo>
                    <a:pt x="4537" y="6939"/>
                  </a:lnTo>
                  <a:lnTo>
                    <a:pt x="6238" y="5472"/>
                  </a:lnTo>
                  <a:lnTo>
                    <a:pt x="5704" y="7106"/>
                  </a:lnTo>
                  <a:lnTo>
                    <a:pt x="6338" y="7106"/>
                  </a:lnTo>
                  <a:lnTo>
                    <a:pt x="7839" y="4504"/>
                  </a:lnTo>
                  <a:lnTo>
                    <a:pt x="9874" y="3437"/>
                  </a:lnTo>
                  <a:lnTo>
                    <a:pt x="12009" y="1936"/>
                  </a:lnTo>
                  <a:cubicBezTo>
                    <a:pt x="12009" y="1936"/>
                    <a:pt x="33891" y="9541"/>
                    <a:pt x="34425" y="9875"/>
                  </a:cubicBezTo>
                  <a:cubicBezTo>
                    <a:pt x="34790" y="10080"/>
                    <a:pt x="35451" y="10550"/>
                    <a:pt x="36141" y="10550"/>
                  </a:cubicBezTo>
                  <a:cubicBezTo>
                    <a:pt x="36461" y="10550"/>
                    <a:pt x="36787" y="10449"/>
                    <a:pt x="37093" y="10175"/>
                  </a:cubicBezTo>
                  <a:cubicBezTo>
                    <a:pt x="38061" y="9341"/>
                    <a:pt x="40629" y="2136"/>
                    <a:pt x="40629" y="2136"/>
                  </a:cubicBezTo>
                  <a:lnTo>
                    <a:pt x="31323" y="668"/>
                  </a:lnTo>
                  <a:lnTo>
                    <a:pt x="29922" y="1969"/>
                  </a:lnTo>
                  <a:cubicBezTo>
                    <a:pt x="29922" y="1969"/>
                    <a:pt x="14842" y="1"/>
                    <a:pt x="1183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85"/>
            <p:cNvSpPr/>
            <p:nvPr/>
          </p:nvSpPr>
          <p:spPr>
            <a:xfrm>
              <a:off x="6717726" y="3070754"/>
              <a:ext cx="378380" cy="202331"/>
            </a:xfrm>
            <a:custGeom>
              <a:avLst/>
              <a:gdLst/>
              <a:ahLst/>
              <a:cxnLst/>
              <a:rect l="l" t="t" r="r" b="b"/>
              <a:pathLst>
                <a:path w="18514" h="9900" extrusionOk="0">
                  <a:moveTo>
                    <a:pt x="9174" y="0"/>
                  </a:moveTo>
                  <a:lnTo>
                    <a:pt x="7773" y="1301"/>
                  </a:lnTo>
                  <a:cubicBezTo>
                    <a:pt x="7773" y="1301"/>
                    <a:pt x="4570" y="867"/>
                    <a:pt x="834" y="434"/>
                  </a:cubicBezTo>
                  <a:lnTo>
                    <a:pt x="0" y="4804"/>
                  </a:lnTo>
                  <a:cubicBezTo>
                    <a:pt x="5805" y="6838"/>
                    <a:pt x="11976" y="9040"/>
                    <a:pt x="12309" y="9207"/>
                  </a:cubicBezTo>
                  <a:cubicBezTo>
                    <a:pt x="12675" y="9436"/>
                    <a:pt x="13339" y="9900"/>
                    <a:pt x="14033" y="9900"/>
                  </a:cubicBezTo>
                  <a:cubicBezTo>
                    <a:pt x="14350" y="9900"/>
                    <a:pt x="14674" y="9802"/>
                    <a:pt x="14978" y="9540"/>
                  </a:cubicBezTo>
                  <a:cubicBezTo>
                    <a:pt x="15945" y="8673"/>
                    <a:pt x="18514" y="1501"/>
                    <a:pt x="18514" y="1501"/>
                  </a:cubicBezTo>
                  <a:lnTo>
                    <a:pt x="9174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85"/>
            <p:cNvSpPr/>
            <p:nvPr/>
          </p:nvSpPr>
          <p:spPr>
            <a:xfrm>
              <a:off x="6874523" y="2737377"/>
              <a:ext cx="315657" cy="407708"/>
            </a:xfrm>
            <a:custGeom>
              <a:avLst/>
              <a:gdLst/>
              <a:ahLst/>
              <a:cxnLst/>
              <a:rect l="l" t="t" r="r" b="b"/>
              <a:pathLst>
                <a:path w="15445" h="19949" extrusionOk="0">
                  <a:moveTo>
                    <a:pt x="4637" y="1"/>
                  </a:moveTo>
                  <a:lnTo>
                    <a:pt x="1" y="15545"/>
                  </a:lnTo>
                  <a:cubicBezTo>
                    <a:pt x="1" y="15545"/>
                    <a:pt x="401" y="17680"/>
                    <a:pt x="4704" y="18881"/>
                  </a:cubicBezTo>
                  <a:cubicBezTo>
                    <a:pt x="7072" y="19581"/>
                    <a:pt x="9541" y="19948"/>
                    <a:pt x="12009" y="19948"/>
                  </a:cubicBezTo>
                  <a:lnTo>
                    <a:pt x="15445" y="668"/>
                  </a:lnTo>
                  <a:lnTo>
                    <a:pt x="4637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85"/>
            <p:cNvSpPr/>
            <p:nvPr/>
          </p:nvSpPr>
          <p:spPr>
            <a:xfrm>
              <a:off x="6104172" y="3245944"/>
              <a:ext cx="76375" cy="1140576"/>
            </a:xfrm>
            <a:custGeom>
              <a:avLst/>
              <a:gdLst/>
              <a:ahLst/>
              <a:cxnLst/>
              <a:rect l="l" t="t" r="r" b="b"/>
              <a:pathLst>
                <a:path w="3737" h="55808" extrusionOk="0">
                  <a:moveTo>
                    <a:pt x="0" y="1"/>
                  </a:moveTo>
                  <a:lnTo>
                    <a:pt x="0" y="55808"/>
                  </a:lnTo>
                  <a:lnTo>
                    <a:pt x="3736" y="55808"/>
                  </a:lnTo>
                  <a:lnTo>
                    <a:pt x="3736" y="1"/>
                  </a:ln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85"/>
            <p:cNvSpPr/>
            <p:nvPr/>
          </p:nvSpPr>
          <p:spPr>
            <a:xfrm>
              <a:off x="5562190" y="3226181"/>
              <a:ext cx="1141230" cy="47068"/>
            </a:xfrm>
            <a:custGeom>
              <a:avLst/>
              <a:gdLst/>
              <a:ahLst/>
              <a:cxnLst/>
              <a:rect l="l" t="t" r="r" b="b"/>
              <a:pathLst>
                <a:path w="55840" h="2303" extrusionOk="0">
                  <a:moveTo>
                    <a:pt x="0" y="1"/>
                  </a:moveTo>
                  <a:lnTo>
                    <a:pt x="0" y="2302"/>
                  </a:lnTo>
                  <a:lnTo>
                    <a:pt x="55840" y="2302"/>
                  </a:lnTo>
                  <a:lnTo>
                    <a:pt x="55840" y="1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85"/>
            <p:cNvSpPr/>
            <p:nvPr/>
          </p:nvSpPr>
          <p:spPr>
            <a:xfrm>
              <a:off x="5731249" y="4385825"/>
              <a:ext cx="822201" cy="47047"/>
            </a:xfrm>
            <a:custGeom>
              <a:avLst/>
              <a:gdLst/>
              <a:ahLst/>
              <a:cxnLst/>
              <a:rect l="l" t="t" r="r" b="b"/>
              <a:pathLst>
                <a:path w="40230" h="2302" extrusionOk="0">
                  <a:moveTo>
                    <a:pt x="2336" y="0"/>
                  </a:moveTo>
                  <a:cubicBezTo>
                    <a:pt x="1035" y="0"/>
                    <a:pt x="1" y="1034"/>
                    <a:pt x="1" y="2302"/>
                  </a:cubicBezTo>
                  <a:lnTo>
                    <a:pt x="40229" y="2302"/>
                  </a:lnTo>
                  <a:cubicBezTo>
                    <a:pt x="40229" y="1034"/>
                    <a:pt x="39195" y="0"/>
                    <a:pt x="37928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85"/>
            <p:cNvSpPr/>
            <p:nvPr/>
          </p:nvSpPr>
          <p:spPr>
            <a:xfrm>
              <a:off x="5719661" y="2954178"/>
              <a:ext cx="194994" cy="280198"/>
            </a:xfrm>
            <a:custGeom>
              <a:avLst/>
              <a:gdLst/>
              <a:ahLst/>
              <a:cxnLst/>
              <a:rect l="l" t="t" r="r" b="b"/>
              <a:pathLst>
                <a:path w="9541" h="13710" extrusionOk="0">
                  <a:moveTo>
                    <a:pt x="1" y="0"/>
                  </a:moveTo>
                  <a:lnTo>
                    <a:pt x="1101" y="13710"/>
                  </a:lnTo>
                  <a:lnTo>
                    <a:pt x="8440" y="13710"/>
                  </a:lnTo>
                  <a:lnTo>
                    <a:pt x="9541" y="0"/>
                  </a:ln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85"/>
            <p:cNvSpPr/>
            <p:nvPr/>
          </p:nvSpPr>
          <p:spPr>
            <a:xfrm>
              <a:off x="5706029" y="2926220"/>
              <a:ext cx="216127" cy="64112"/>
            </a:xfrm>
            <a:custGeom>
              <a:avLst/>
              <a:gdLst/>
              <a:ahLst/>
              <a:cxnLst/>
              <a:rect l="l" t="t" r="r" b="b"/>
              <a:pathLst>
                <a:path w="10575" h="3137" extrusionOk="0">
                  <a:moveTo>
                    <a:pt x="0" y="0"/>
                  </a:moveTo>
                  <a:lnTo>
                    <a:pt x="0" y="3136"/>
                  </a:lnTo>
                  <a:lnTo>
                    <a:pt x="10575" y="3136"/>
                  </a:lnTo>
                  <a:lnTo>
                    <a:pt x="10575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85"/>
            <p:cNvSpPr/>
            <p:nvPr/>
          </p:nvSpPr>
          <p:spPr>
            <a:xfrm>
              <a:off x="5727162" y="3053709"/>
              <a:ext cx="179319" cy="102964"/>
            </a:xfrm>
            <a:custGeom>
              <a:avLst/>
              <a:gdLst/>
              <a:ahLst/>
              <a:cxnLst/>
              <a:rect l="l" t="t" r="r" b="b"/>
              <a:pathLst>
                <a:path w="8774" h="5038" extrusionOk="0">
                  <a:moveTo>
                    <a:pt x="1" y="0"/>
                  </a:moveTo>
                  <a:lnTo>
                    <a:pt x="434" y="5037"/>
                  </a:lnTo>
                  <a:lnTo>
                    <a:pt x="8373" y="5037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85"/>
            <p:cNvSpPr/>
            <p:nvPr/>
          </p:nvSpPr>
          <p:spPr>
            <a:xfrm>
              <a:off x="6860217" y="11748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1"/>
                  </a:moveTo>
                  <a:lnTo>
                    <a:pt x="52504" y="1"/>
                  </a:lnTo>
                  <a:lnTo>
                    <a:pt x="52504" y="31190"/>
                  </a:lnTo>
                  <a:lnTo>
                    <a:pt x="0" y="31190"/>
                  </a:lnTo>
                  <a:close/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85"/>
            <p:cNvSpPr/>
            <p:nvPr/>
          </p:nvSpPr>
          <p:spPr>
            <a:xfrm rot="8099929" flipH="1">
              <a:off x="5618741" y="3556113"/>
              <a:ext cx="1857114" cy="1794505"/>
            </a:xfrm>
            <a:custGeom>
              <a:avLst/>
              <a:gdLst/>
              <a:ahLst/>
              <a:cxnLst/>
              <a:rect l="l" t="t" r="r" b="b"/>
              <a:pathLst>
                <a:path w="10886" h="10519" extrusionOk="0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9" name="Google Shape;2719;p85"/>
          <p:cNvSpPr txBox="1"/>
          <p:nvPr/>
        </p:nvSpPr>
        <p:spPr>
          <a:xfrm>
            <a:off x="1143000" y="1986900"/>
            <a:ext cx="3485100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32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THANK YOU FOR </a:t>
            </a:r>
            <a:endParaRPr lang="ru-RU" sz="3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ATTENTION!</a:t>
            </a:r>
            <a:endParaRPr sz="3200" b="1" dirty="0">
              <a:solidFill>
                <a:schemeClr val="dk2"/>
              </a:solidFill>
              <a:latin typeface="Lato"/>
              <a:ea typeface="Lato"/>
              <a:cs typeface="Lato"/>
            </a:endParaRPr>
          </a:p>
        </p:txBody>
      </p:sp>
      <p:sp>
        <p:nvSpPr>
          <p:cNvPr id="2720" name="Google Shape;2720;p85"/>
          <p:cNvSpPr/>
          <p:nvPr/>
        </p:nvSpPr>
        <p:spPr>
          <a:xfrm>
            <a:off x="1106261" y="3468854"/>
            <a:ext cx="627600" cy="3585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1" name="Google Shape;2721;p85"/>
          <p:cNvSpPr/>
          <p:nvPr/>
        </p:nvSpPr>
        <p:spPr>
          <a:xfrm>
            <a:off x="1323799" y="1200183"/>
            <a:ext cx="265986" cy="36903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2" name="Google Shape;2722;p85"/>
          <p:cNvGrpSpPr/>
          <p:nvPr/>
        </p:nvGrpSpPr>
        <p:grpSpPr>
          <a:xfrm>
            <a:off x="1323319" y="3629346"/>
            <a:ext cx="266921" cy="369039"/>
            <a:chOff x="-38129425" y="3222550"/>
            <a:chExt cx="228450" cy="315850"/>
          </a:xfrm>
        </p:grpSpPr>
        <p:sp>
          <p:nvSpPr>
            <p:cNvPr id="2723" name="Google Shape;2723;p85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85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74"/>
          <p:cNvSpPr txBox="1">
            <a:spLocks noGrp="1"/>
          </p:cNvSpPr>
          <p:nvPr>
            <p:ph type="ctrTitle"/>
          </p:nvPr>
        </p:nvSpPr>
        <p:spPr>
          <a:xfrm>
            <a:off x="3743625" y="1723250"/>
            <a:ext cx="4603800" cy="143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Lato"/>
                <a:ea typeface="Lato"/>
                <a:cs typeface="Lato"/>
                <a:sym typeface="Lato"/>
              </a:rPr>
              <a:t>RUNNING THE BUSINESS </a:t>
            </a:r>
            <a:r>
              <a:rPr lang="en" sz="3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FROM THE PALM OF YOUR HAND</a:t>
            </a:r>
            <a:endParaRPr sz="3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1" name="Google Shape;1471;p74"/>
          <p:cNvSpPr/>
          <p:nvPr/>
        </p:nvSpPr>
        <p:spPr>
          <a:xfrm>
            <a:off x="7749438" y="2958673"/>
            <a:ext cx="89569" cy="110"/>
          </a:xfrm>
          <a:custGeom>
            <a:avLst/>
            <a:gdLst/>
            <a:ahLst/>
            <a:cxnLst/>
            <a:rect l="l" t="t" r="r" b="b"/>
            <a:pathLst>
              <a:path w="818" h="1" extrusionOk="0">
                <a:moveTo>
                  <a:pt x="1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" name="Google Shape;1472;p74"/>
          <p:cNvSpPr/>
          <p:nvPr/>
        </p:nvSpPr>
        <p:spPr>
          <a:xfrm>
            <a:off x="7794223" y="2914107"/>
            <a:ext cx="109" cy="89462"/>
          </a:xfrm>
          <a:custGeom>
            <a:avLst/>
            <a:gdLst/>
            <a:ahLst/>
            <a:cxnLst/>
            <a:rect l="l" t="t" r="r" b="b"/>
            <a:pathLst>
              <a:path w="1" h="817" extrusionOk="0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74"/>
          <p:cNvSpPr/>
          <p:nvPr/>
        </p:nvSpPr>
        <p:spPr>
          <a:xfrm>
            <a:off x="7928797" y="2958673"/>
            <a:ext cx="89459" cy="110"/>
          </a:xfrm>
          <a:custGeom>
            <a:avLst/>
            <a:gdLst/>
            <a:ahLst/>
            <a:cxnLst/>
            <a:rect l="l" t="t" r="r" b="b"/>
            <a:pathLst>
              <a:path w="817" h="1" extrusionOk="0">
                <a:moveTo>
                  <a:pt x="0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74"/>
          <p:cNvSpPr/>
          <p:nvPr/>
        </p:nvSpPr>
        <p:spPr>
          <a:xfrm>
            <a:off x="7973472" y="2914107"/>
            <a:ext cx="109" cy="89462"/>
          </a:xfrm>
          <a:custGeom>
            <a:avLst/>
            <a:gdLst/>
            <a:ahLst/>
            <a:cxnLst/>
            <a:rect l="l" t="t" r="r" b="b"/>
            <a:pathLst>
              <a:path w="1" h="817" extrusionOk="0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74"/>
          <p:cNvSpPr/>
          <p:nvPr/>
        </p:nvSpPr>
        <p:spPr>
          <a:xfrm flipH="1">
            <a:off x="1611150" y="1142205"/>
            <a:ext cx="230888" cy="213549"/>
          </a:xfrm>
          <a:custGeom>
            <a:avLst/>
            <a:gdLst/>
            <a:ahLst/>
            <a:cxnLst/>
            <a:rect l="l" t="t" r="r" b="b"/>
            <a:pathLst>
              <a:path w="11042" h="10214" extrusionOk="0">
                <a:moveTo>
                  <a:pt x="8207" y="0"/>
                </a:moveTo>
                <a:cubicBezTo>
                  <a:pt x="7954" y="0"/>
                  <a:pt x="7887" y="370"/>
                  <a:pt x="8006" y="773"/>
                </a:cubicBezTo>
                <a:cubicBezTo>
                  <a:pt x="7372" y="573"/>
                  <a:pt x="6738" y="439"/>
                  <a:pt x="6071" y="373"/>
                </a:cubicBezTo>
                <a:cubicBezTo>
                  <a:pt x="5704" y="473"/>
                  <a:pt x="5371" y="606"/>
                  <a:pt x="5037" y="773"/>
                </a:cubicBezTo>
                <a:cubicBezTo>
                  <a:pt x="4804" y="740"/>
                  <a:pt x="4603" y="706"/>
                  <a:pt x="4370" y="706"/>
                </a:cubicBezTo>
                <a:cubicBezTo>
                  <a:pt x="4036" y="840"/>
                  <a:pt x="3703" y="1006"/>
                  <a:pt x="3403" y="1207"/>
                </a:cubicBezTo>
                <a:cubicBezTo>
                  <a:pt x="3169" y="1273"/>
                  <a:pt x="2936" y="1340"/>
                  <a:pt x="2702" y="1440"/>
                </a:cubicBezTo>
                <a:cubicBezTo>
                  <a:pt x="2335" y="1640"/>
                  <a:pt x="1868" y="2641"/>
                  <a:pt x="1868" y="2641"/>
                </a:cubicBezTo>
                <a:cubicBezTo>
                  <a:pt x="1868" y="2641"/>
                  <a:pt x="1201" y="2908"/>
                  <a:pt x="1101" y="3141"/>
                </a:cubicBezTo>
                <a:cubicBezTo>
                  <a:pt x="967" y="3341"/>
                  <a:pt x="0" y="4742"/>
                  <a:pt x="267" y="4843"/>
                </a:cubicBezTo>
                <a:cubicBezTo>
                  <a:pt x="356" y="4882"/>
                  <a:pt x="455" y="4899"/>
                  <a:pt x="560" y="4899"/>
                </a:cubicBezTo>
                <a:cubicBezTo>
                  <a:pt x="1160" y="4899"/>
                  <a:pt x="1935" y="4342"/>
                  <a:pt x="1935" y="4342"/>
                </a:cubicBezTo>
                <a:cubicBezTo>
                  <a:pt x="1935" y="4342"/>
                  <a:pt x="3503" y="4476"/>
                  <a:pt x="3603" y="4909"/>
                </a:cubicBezTo>
                <a:cubicBezTo>
                  <a:pt x="3669" y="5310"/>
                  <a:pt x="4870" y="7411"/>
                  <a:pt x="5637" y="7745"/>
                </a:cubicBezTo>
                <a:lnTo>
                  <a:pt x="5637" y="10213"/>
                </a:lnTo>
                <a:lnTo>
                  <a:pt x="10074" y="9913"/>
                </a:lnTo>
                <a:lnTo>
                  <a:pt x="9774" y="7278"/>
                </a:lnTo>
                <a:cubicBezTo>
                  <a:pt x="9774" y="7278"/>
                  <a:pt x="11041" y="4976"/>
                  <a:pt x="11041" y="4776"/>
                </a:cubicBezTo>
                <a:cubicBezTo>
                  <a:pt x="11041" y="4576"/>
                  <a:pt x="10574" y="2274"/>
                  <a:pt x="10107" y="1640"/>
                </a:cubicBezTo>
                <a:cubicBezTo>
                  <a:pt x="9640" y="1107"/>
                  <a:pt x="9140" y="640"/>
                  <a:pt x="8606" y="206"/>
                </a:cubicBezTo>
                <a:cubicBezTo>
                  <a:pt x="8442" y="61"/>
                  <a:pt x="8309" y="0"/>
                  <a:pt x="8207" y="0"/>
                </a:cubicBezTo>
                <a:close/>
              </a:path>
            </a:pathLst>
          </a:custGeom>
          <a:solidFill>
            <a:schemeClr val="lt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" name="Google Shape;1476;p74"/>
          <p:cNvSpPr/>
          <p:nvPr/>
        </p:nvSpPr>
        <p:spPr>
          <a:xfrm flipH="1">
            <a:off x="816696" y="1241662"/>
            <a:ext cx="479508" cy="448842"/>
          </a:xfrm>
          <a:custGeom>
            <a:avLst/>
            <a:gdLst/>
            <a:ahLst/>
            <a:cxnLst/>
            <a:rect l="l" t="t" r="r" b="b"/>
            <a:pathLst>
              <a:path w="22932" h="21468" extrusionOk="0">
                <a:moveTo>
                  <a:pt x="12977" y="0"/>
                </a:moveTo>
                <a:cubicBezTo>
                  <a:pt x="11732" y="0"/>
                  <a:pt x="10789" y="352"/>
                  <a:pt x="10789" y="352"/>
                </a:cubicBezTo>
                <a:cubicBezTo>
                  <a:pt x="9740" y="173"/>
                  <a:pt x="8798" y="89"/>
                  <a:pt x="7952" y="89"/>
                </a:cubicBezTo>
                <a:cubicBezTo>
                  <a:pt x="0" y="89"/>
                  <a:pt x="544" y="7454"/>
                  <a:pt x="815" y="11494"/>
                </a:cubicBezTo>
                <a:cubicBezTo>
                  <a:pt x="1416" y="20000"/>
                  <a:pt x="4351" y="21467"/>
                  <a:pt x="4351" y="21467"/>
                </a:cubicBezTo>
                <a:cubicBezTo>
                  <a:pt x="8054" y="20178"/>
                  <a:pt x="10956" y="19748"/>
                  <a:pt x="13180" y="19748"/>
                </a:cubicBezTo>
                <a:cubicBezTo>
                  <a:pt x="17627" y="19748"/>
                  <a:pt x="19362" y="21467"/>
                  <a:pt x="19362" y="21467"/>
                </a:cubicBezTo>
                <a:cubicBezTo>
                  <a:pt x="22931" y="9859"/>
                  <a:pt x="19228" y="3321"/>
                  <a:pt x="16193" y="1020"/>
                </a:cubicBezTo>
                <a:cubicBezTo>
                  <a:pt x="15145" y="222"/>
                  <a:pt x="13966" y="0"/>
                  <a:pt x="12977" y="0"/>
                </a:cubicBezTo>
                <a:close/>
              </a:path>
            </a:pathLst>
          </a:custGeom>
          <a:solidFill>
            <a:srgbClr val="191919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74"/>
          <p:cNvSpPr/>
          <p:nvPr/>
        </p:nvSpPr>
        <p:spPr>
          <a:xfrm flipH="1">
            <a:off x="1163509" y="1447308"/>
            <a:ext cx="113897" cy="119905"/>
          </a:xfrm>
          <a:custGeom>
            <a:avLst/>
            <a:gdLst/>
            <a:ahLst/>
            <a:cxnLst/>
            <a:rect l="l" t="t" r="r" b="b"/>
            <a:pathLst>
              <a:path w="5447" h="5735" extrusionOk="0">
                <a:moveTo>
                  <a:pt x="3082" y="0"/>
                </a:moveTo>
                <a:cubicBezTo>
                  <a:pt x="1003" y="0"/>
                  <a:pt x="1" y="5406"/>
                  <a:pt x="3152" y="5727"/>
                </a:cubicBezTo>
                <a:cubicBezTo>
                  <a:pt x="3199" y="5732"/>
                  <a:pt x="3245" y="5734"/>
                  <a:pt x="3291" y="5734"/>
                </a:cubicBezTo>
                <a:cubicBezTo>
                  <a:pt x="5446" y="5734"/>
                  <a:pt x="5246" y="383"/>
                  <a:pt x="3319" y="23"/>
                </a:cubicBezTo>
                <a:cubicBezTo>
                  <a:pt x="3238" y="8"/>
                  <a:pt x="3159" y="0"/>
                  <a:pt x="3082" y="0"/>
                </a:cubicBez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" name="Google Shape;1478;p74"/>
          <p:cNvSpPr/>
          <p:nvPr/>
        </p:nvSpPr>
        <p:spPr>
          <a:xfrm flipH="1">
            <a:off x="1103811" y="1416867"/>
            <a:ext cx="155612" cy="164061"/>
          </a:xfrm>
          <a:custGeom>
            <a:avLst/>
            <a:gdLst/>
            <a:ahLst/>
            <a:cxnLst/>
            <a:rect l="l" t="t" r="r" b="b"/>
            <a:pathLst>
              <a:path w="7442" h="7847" extrusionOk="0">
                <a:moveTo>
                  <a:pt x="2930" y="1"/>
                </a:moveTo>
                <a:cubicBezTo>
                  <a:pt x="0" y="1"/>
                  <a:pt x="248" y="7327"/>
                  <a:pt x="2892" y="7817"/>
                </a:cubicBezTo>
                <a:cubicBezTo>
                  <a:pt x="2997" y="7837"/>
                  <a:pt x="3100" y="7846"/>
                  <a:pt x="3201" y="7846"/>
                </a:cubicBezTo>
                <a:cubicBezTo>
                  <a:pt x="6036" y="7846"/>
                  <a:pt x="7442" y="430"/>
                  <a:pt x="3126" y="11"/>
                </a:cubicBezTo>
                <a:cubicBezTo>
                  <a:pt x="3059" y="4"/>
                  <a:pt x="2994" y="1"/>
                  <a:pt x="2930" y="1"/>
                </a:cubicBezTo>
                <a:close/>
              </a:path>
            </a:pathLst>
          </a:custGeom>
          <a:solidFill>
            <a:srgbClr val="757575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" name="Google Shape;1479;p74"/>
          <p:cNvSpPr/>
          <p:nvPr/>
        </p:nvSpPr>
        <p:spPr>
          <a:xfrm flipH="1">
            <a:off x="1300072" y="3972433"/>
            <a:ext cx="317267" cy="211375"/>
          </a:xfrm>
          <a:custGeom>
            <a:avLst/>
            <a:gdLst/>
            <a:ahLst/>
            <a:cxnLst/>
            <a:rect l="l" t="t" r="r" b="b"/>
            <a:pathLst>
              <a:path w="15173" h="10110" extrusionOk="0">
                <a:moveTo>
                  <a:pt x="14772" y="0"/>
                </a:moveTo>
                <a:lnTo>
                  <a:pt x="1163" y="8139"/>
                </a:lnTo>
                <a:cubicBezTo>
                  <a:pt x="1163" y="8139"/>
                  <a:pt x="0" y="10109"/>
                  <a:pt x="3807" y="10109"/>
                </a:cubicBezTo>
                <a:cubicBezTo>
                  <a:pt x="3869" y="10109"/>
                  <a:pt x="3933" y="10109"/>
                  <a:pt x="3998" y="10108"/>
                </a:cubicBezTo>
                <a:cubicBezTo>
                  <a:pt x="8034" y="10041"/>
                  <a:pt x="11236" y="6238"/>
                  <a:pt x="11236" y="6238"/>
                </a:cubicBezTo>
                <a:cubicBezTo>
                  <a:pt x="11270" y="5638"/>
                  <a:pt x="11537" y="5104"/>
                  <a:pt x="11970" y="4670"/>
                </a:cubicBezTo>
                <a:cubicBezTo>
                  <a:pt x="12432" y="4255"/>
                  <a:pt x="12782" y="4191"/>
                  <a:pt x="12954" y="4191"/>
                </a:cubicBezTo>
                <a:cubicBezTo>
                  <a:pt x="13030" y="4191"/>
                  <a:pt x="13071" y="4203"/>
                  <a:pt x="13071" y="4203"/>
                </a:cubicBezTo>
                <a:cubicBezTo>
                  <a:pt x="13838" y="3269"/>
                  <a:pt x="14539" y="2269"/>
                  <a:pt x="15173" y="1235"/>
                </a:cubicBezTo>
                <a:lnTo>
                  <a:pt x="14772" y="0"/>
                </a:ln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74"/>
          <p:cNvSpPr/>
          <p:nvPr/>
        </p:nvSpPr>
        <p:spPr>
          <a:xfrm flipH="1">
            <a:off x="1295179" y="3758591"/>
            <a:ext cx="304826" cy="408156"/>
          </a:xfrm>
          <a:custGeom>
            <a:avLst/>
            <a:gdLst/>
            <a:ahLst/>
            <a:cxnLst/>
            <a:rect l="l" t="t" r="r" b="b"/>
            <a:pathLst>
              <a:path w="14578" h="19522" extrusionOk="0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74"/>
          <p:cNvSpPr/>
          <p:nvPr/>
        </p:nvSpPr>
        <p:spPr>
          <a:xfrm flipH="1">
            <a:off x="1295179" y="3758591"/>
            <a:ext cx="304826" cy="408156"/>
          </a:xfrm>
          <a:custGeom>
            <a:avLst/>
            <a:gdLst/>
            <a:ahLst/>
            <a:cxnLst/>
            <a:rect l="l" t="t" r="r" b="b"/>
            <a:pathLst>
              <a:path w="14578" h="19522" extrusionOk="0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" name="Google Shape;1482;p74"/>
          <p:cNvSpPr/>
          <p:nvPr/>
        </p:nvSpPr>
        <p:spPr>
          <a:xfrm flipH="1">
            <a:off x="1295179" y="3727627"/>
            <a:ext cx="304826" cy="454048"/>
          </a:xfrm>
          <a:custGeom>
            <a:avLst/>
            <a:gdLst/>
            <a:ahLst/>
            <a:cxnLst/>
            <a:rect l="l" t="t" r="r" b="b"/>
            <a:pathLst>
              <a:path w="14578" h="21717" fill="none" extrusionOk="0">
                <a:moveTo>
                  <a:pt x="10141" y="1969"/>
                </a:moveTo>
                <a:cubicBezTo>
                  <a:pt x="10141" y="1969"/>
                  <a:pt x="4703" y="1"/>
                  <a:pt x="3636" y="3970"/>
                </a:cubicBezTo>
                <a:cubicBezTo>
                  <a:pt x="3636" y="3970"/>
                  <a:pt x="4603" y="8374"/>
                  <a:pt x="4036" y="10775"/>
                </a:cubicBezTo>
                <a:cubicBezTo>
                  <a:pt x="3469" y="13177"/>
                  <a:pt x="534" y="17780"/>
                  <a:pt x="367" y="18648"/>
                </a:cubicBezTo>
                <a:cubicBezTo>
                  <a:pt x="0" y="20349"/>
                  <a:pt x="267" y="20482"/>
                  <a:pt x="267" y="20482"/>
                </a:cubicBezTo>
                <a:cubicBezTo>
                  <a:pt x="267" y="20482"/>
                  <a:pt x="2402" y="21716"/>
                  <a:pt x="5237" y="20382"/>
                </a:cubicBezTo>
                <a:cubicBezTo>
                  <a:pt x="8106" y="19081"/>
                  <a:pt x="13043" y="13444"/>
                  <a:pt x="13810" y="12276"/>
                </a:cubicBezTo>
                <a:cubicBezTo>
                  <a:pt x="14577" y="11109"/>
                  <a:pt x="11375" y="6506"/>
                  <a:pt x="11375" y="6506"/>
                </a:cubicBezTo>
                <a:close/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74"/>
          <p:cNvSpPr/>
          <p:nvPr/>
        </p:nvSpPr>
        <p:spPr>
          <a:xfrm flipH="1">
            <a:off x="1458403" y="4031015"/>
            <a:ext cx="90687" cy="12565"/>
          </a:xfrm>
          <a:custGeom>
            <a:avLst/>
            <a:gdLst/>
            <a:ahLst/>
            <a:cxnLst/>
            <a:rect l="l" t="t" r="r" b="b"/>
            <a:pathLst>
              <a:path w="4337" h="601" fill="none" extrusionOk="0">
                <a:moveTo>
                  <a:pt x="4337" y="434"/>
                </a:moveTo>
                <a:cubicBezTo>
                  <a:pt x="4337" y="434"/>
                  <a:pt x="1501" y="601"/>
                  <a:pt x="0" y="0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74"/>
          <p:cNvSpPr/>
          <p:nvPr/>
        </p:nvSpPr>
        <p:spPr>
          <a:xfrm flipH="1">
            <a:off x="1447237" y="3998233"/>
            <a:ext cx="86526" cy="17458"/>
          </a:xfrm>
          <a:custGeom>
            <a:avLst/>
            <a:gdLst/>
            <a:ahLst/>
            <a:cxnLst/>
            <a:rect l="l" t="t" r="r" b="b"/>
            <a:pathLst>
              <a:path w="4138" h="835" fill="none" extrusionOk="0">
                <a:moveTo>
                  <a:pt x="4137" y="434"/>
                </a:moveTo>
                <a:cubicBezTo>
                  <a:pt x="4137" y="434"/>
                  <a:pt x="1469" y="834"/>
                  <a:pt x="1" y="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74"/>
          <p:cNvSpPr/>
          <p:nvPr/>
        </p:nvSpPr>
        <p:spPr>
          <a:xfrm flipH="1">
            <a:off x="1438183" y="3963359"/>
            <a:ext cx="80232" cy="14677"/>
          </a:xfrm>
          <a:custGeom>
            <a:avLst/>
            <a:gdLst/>
            <a:ahLst/>
            <a:cxnLst/>
            <a:rect l="l" t="t" r="r" b="b"/>
            <a:pathLst>
              <a:path w="3837" h="702" fill="none" extrusionOk="0">
                <a:moveTo>
                  <a:pt x="3837" y="368"/>
                </a:moveTo>
                <a:cubicBezTo>
                  <a:pt x="3837" y="368"/>
                  <a:pt x="1535" y="701"/>
                  <a:pt x="1" y="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74"/>
          <p:cNvSpPr/>
          <p:nvPr/>
        </p:nvSpPr>
        <p:spPr>
          <a:xfrm flipH="1">
            <a:off x="1432600" y="3929196"/>
            <a:ext cx="79521" cy="17458"/>
          </a:xfrm>
          <a:custGeom>
            <a:avLst/>
            <a:gdLst/>
            <a:ahLst/>
            <a:cxnLst/>
            <a:rect l="l" t="t" r="r" b="b"/>
            <a:pathLst>
              <a:path w="3803" h="835" fill="none" extrusionOk="0">
                <a:moveTo>
                  <a:pt x="3803" y="0"/>
                </a:moveTo>
                <a:cubicBezTo>
                  <a:pt x="3803" y="0"/>
                  <a:pt x="1201" y="834"/>
                  <a:pt x="0" y="0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74"/>
          <p:cNvSpPr/>
          <p:nvPr/>
        </p:nvSpPr>
        <p:spPr>
          <a:xfrm flipH="1">
            <a:off x="857157" y="2294439"/>
            <a:ext cx="801438" cy="1599905"/>
          </a:xfrm>
          <a:custGeom>
            <a:avLst/>
            <a:gdLst/>
            <a:ahLst/>
            <a:cxnLst/>
            <a:rect l="l" t="t" r="r" b="b"/>
            <a:pathLst>
              <a:path w="38328" h="76523" extrusionOk="0">
                <a:moveTo>
                  <a:pt x="14844" y="1"/>
                </a:moveTo>
                <a:cubicBezTo>
                  <a:pt x="13877" y="3170"/>
                  <a:pt x="12409" y="8173"/>
                  <a:pt x="12409" y="8173"/>
                </a:cubicBezTo>
                <a:cubicBezTo>
                  <a:pt x="3970" y="19848"/>
                  <a:pt x="901" y="37461"/>
                  <a:pt x="467" y="39095"/>
                </a:cubicBezTo>
                <a:cubicBezTo>
                  <a:pt x="0" y="40730"/>
                  <a:pt x="7906" y="73287"/>
                  <a:pt x="7906" y="73287"/>
                </a:cubicBezTo>
                <a:cubicBezTo>
                  <a:pt x="8398" y="73416"/>
                  <a:pt x="8839" y="73471"/>
                  <a:pt x="9233" y="73471"/>
                </a:cubicBezTo>
                <a:cubicBezTo>
                  <a:pt x="11269" y="73471"/>
                  <a:pt x="12042" y="72019"/>
                  <a:pt x="12042" y="72019"/>
                </a:cubicBezTo>
                <a:cubicBezTo>
                  <a:pt x="12042" y="72019"/>
                  <a:pt x="11375" y="61045"/>
                  <a:pt x="11642" y="53706"/>
                </a:cubicBezTo>
                <a:cubicBezTo>
                  <a:pt x="11875" y="47468"/>
                  <a:pt x="9907" y="40130"/>
                  <a:pt x="9907" y="40130"/>
                </a:cubicBezTo>
                <a:cubicBezTo>
                  <a:pt x="11675" y="37728"/>
                  <a:pt x="21382" y="21016"/>
                  <a:pt x="21382" y="21016"/>
                </a:cubicBezTo>
                <a:cubicBezTo>
                  <a:pt x="23183" y="26953"/>
                  <a:pt x="22216" y="32457"/>
                  <a:pt x="23517" y="37928"/>
                </a:cubicBezTo>
                <a:cubicBezTo>
                  <a:pt x="24818" y="43399"/>
                  <a:pt x="23750" y="41864"/>
                  <a:pt x="23784" y="47535"/>
                </a:cubicBezTo>
                <a:cubicBezTo>
                  <a:pt x="23850" y="53172"/>
                  <a:pt x="23117" y="76522"/>
                  <a:pt x="23117" y="76522"/>
                </a:cubicBezTo>
                <a:lnTo>
                  <a:pt x="28053" y="76522"/>
                </a:lnTo>
                <a:cubicBezTo>
                  <a:pt x="28053" y="76522"/>
                  <a:pt x="33457" y="49570"/>
                  <a:pt x="33324" y="44366"/>
                </a:cubicBezTo>
                <a:cubicBezTo>
                  <a:pt x="33190" y="39196"/>
                  <a:pt x="33891" y="35259"/>
                  <a:pt x="36126" y="25719"/>
                </a:cubicBezTo>
                <a:cubicBezTo>
                  <a:pt x="38327" y="16179"/>
                  <a:pt x="33324" y="1635"/>
                  <a:pt x="33324" y="1635"/>
                </a:cubicBezTo>
                <a:lnTo>
                  <a:pt x="14844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74"/>
          <p:cNvSpPr/>
          <p:nvPr/>
        </p:nvSpPr>
        <p:spPr>
          <a:xfrm flipH="1">
            <a:off x="1023851" y="3853469"/>
            <a:ext cx="303446" cy="307988"/>
          </a:xfrm>
          <a:custGeom>
            <a:avLst/>
            <a:gdLst/>
            <a:ahLst/>
            <a:cxnLst/>
            <a:rect l="l" t="t" r="r" b="b"/>
            <a:pathLst>
              <a:path w="14512" h="14731" extrusionOk="0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74"/>
          <p:cNvSpPr/>
          <p:nvPr/>
        </p:nvSpPr>
        <p:spPr>
          <a:xfrm flipH="1">
            <a:off x="1023851" y="3853469"/>
            <a:ext cx="303446" cy="307988"/>
          </a:xfrm>
          <a:custGeom>
            <a:avLst/>
            <a:gdLst/>
            <a:ahLst/>
            <a:cxnLst/>
            <a:rect l="l" t="t" r="r" b="b"/>
            <a:pathLst>
              <a:path w="14512" h="14731" extrusionOk="0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74"/>
          <p:cNvSpPr/>
          <p:nvPr/>
        </p:nvSpPr>
        <p:spPr>
          <a:xfrm flipH="1">
            <a:off x="1023851" y="3846883"/>
            <a:ext cx="303446" cy="314574"/>
          </a:xfrm>
          <a:custGeom>
            <a:avLst/>
            <a:gdLst/>
            <a:ahLst/>
            <a:cxnLst/>
            <a:rect l="l" t="t" r="r" b="b"/>
            <a:pathLst>
              <a:path w="14512" h="15046" fill="none" extrusionOk="0">
                <a:moveTo>
                  <a:pt x="13444" y="1669"/>
                </a:moveTo>
                <a:cubicBezTo>
                  <a:pt x="13444" y="1669"/>
                  <a:pt x="11142" y="1"/>
                  <a:pt x="6372" y="368"/>
                </a:cubicBezTo>
                <a:cubicBezTo>
                  <a:pt x="6372" y="368"/>
                  <a:pt x="6005" y="6105"/>
                  <a:pt x="5371" y="7773"/>
                </a:cubicBezTo>
                <a:cubicBezTo>
                  <a:pt x="4704" y="9441"/>
                  <a:pt x="1268" y="12310"/>
                  <a:pt x="634" y="12810"/>
                </a:cubicBezTo>
                <a:cubicBezTo>
                  <a:pt x="1" y="13311"/>
                  <a:pt x="1" y="15045"/>
                  <a:pt x="1" y="15045"/>
                </a:cubicBezTo>
                <a:lnTo>
                  <a:pt x="14511" y="15045"/>
                </a:lnTo>
                <a:cubicBezTo>
                  <a:pt x="14344" y="12577"/>
                  <a:pt x="13944" y="10108"/>
                  <a:pt x="13377" y="7673"/>
                </a:cubicBezTo>
                <a:close/>
              </a:path>
            </a:pathLst>
          </a:custGeom>
          <a:solidFill>
            <a:srgbClr val="191919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74"/>
          <p:cNvSpPr/>
          <p:nvPr/>
        </p:nvSpPr>
        <p:spPr>
          <a:xfrm flipH="1">
            <a:off x="1143833" y="4033106"/>
            <a:ext cx="110928" cy="36985"/>
          </a:xfrm>
          <a:custGeom>
            <a:avLst/>
            <a:gdLst/>
            <a:ahLst/>
            <a:cxnLst/>
            <a:rect l="l" t="t" r="r" b="b"/>
            <a:pathLst>
              <a:path w="5305" h="1769" fill="none" extrusionOk="0">
                <a:moveTo>
                  <a:pt x="5305" y="1768"/>
                </a:moveTo>
                <a:cubicBezTo>
                  <a:pt x="5305" y="1768"/>
                  <a:pt x="2236" y="0"/>
                  <a:pt x="1" y="1335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74"/>
          <p:cNvSpPr/>
          <p:nvPr/>
        </p:nvSpPr>
        <p:spPr>
          <a:xfrm flipH="1">
            <a:off x="1127795" y="4010087"/>
            <a:ext cx="98361" cy="34895"/>
          </a:xfrm>
          <a:custGeom>
            <a:avLst/>
            <a:gdLst/>
            <a:ahLst/>
            <a:cxnLst/>
            <a:rect l="l" t="t" r="r" b="b"/>
            <a:pathLst>
              <a:path w="4704" h="1669" fill="none" extrusionOk="0">
                <a:moveTo>
                  <a:pt x="4704" y="1668"/>
                </a:moveTo>
                <a:cubicBezTo>
                  <a:pt x="4704" y="1668"/>
                  <a:pt x="2536" y="1"/>
                  <a:pt x="0" y="901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74"/>
          <p:cNvSpPr/>
          <p:nvPr/>
        </p:nvSpPr>
        <p:spPr>
          <a:xfrm flipH="1">
            <a:off x="1108955" y="3968251"/>
            <a:ext cx="99762" cy="37675"/>
          </a:xfrm>
          <a:custGeom>
            <a:avLst/>
            <a:gdLst/>
            <a:ahLst/>
            <a:cxnLst/>
            <a:rect l="l" t="t" r="r" b="b"/>
            <a:pathLst>
              <a:path w="4771" h="1802" fill="none" extrusionOk="0">
                <a:moveTo>
                  <a:pt x="4770" y="1801"/>
                </a:moveTo>
                <a:cubicBezTo>
                  <a:pt x="4770" y="1801"/>
                  <a:pt x="2469" y="0"/>
                  <a:pt x="0" y="1134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74"/>
          <p:cNvSpPr/>
          <p:nvPr/>
        </p:nvSpPr>
        <p:spPr>
          <a:xfrm flipH="1">
            <a:off x="1101971" y="3926394"/>
            <a:ext cx="101874" cy="32114"/>
          </a:xfrm>
          <a:custGeom>
            <a:avLst/>
            <a:gdLst/>
            <a:ahLst/>
            <a:cxnLst/>
            <a:rect l="l" t="t" r="r" b="b"/>
            <a:pathLst>
              <a:path w="4872" h="1536" fill="none" extrusionOk="0">
                <a:moveTo>
                  <a:pt x="4871" y="1535"/>
                </a:moveTo>
                <a:cubicBezTo>
                  <a:pt x="4871" y="1535"/>
                  <a:pt x="2036" y="1"/>
                  <a:pt x="1" y="1168"/>
                </a:cubicBezTo>
              </a:path>
            </a:pathLst>
          </a:custGeom>
          <a:noFill/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74"/>
          <p:cNvSpPr/>
          <p:nvPr/>
        </p:nvSpPr>
        <p:spPr>
          <a:xfrm flipH="1">
            <a:off x="1023851" y="4161436"/>
            <a:ext cx="306938" cy="22329"/>
          </a:xfrm>
          <a:custGeom>
            <a:avLst/>
            <a:gdLst/>
            <a:ahLst/>
            <a:cxnLst/>
            <a:rect l="l" t="t" r="r" b="b"/>
            <a:pathLst>
              <a:path w="14679" h="1068" extrusionOk="0">
                <a:moveTo>
                  <a:pt x="168" y="0"/>
                </a:moveTo>
                <a:lnTo>
                  <a:pt x="1" y="534"/>
                </a:lnTo>
                <a:cubicBezTo>
                  <a:pt x="735" y="901"/>
                  <a:pt x="1569" y="1068"/>
                  <a:pt x="2403" y="1068"/>
                </a:cubicBezTo>
                <a:lnTo>
                  <a:pt x="10208" y="1068"/>
                </a:lnTo>
                <a:cubicBezTo>
                  <a:pt x="10642" y="834"/>
                  <a:pt x="11126" y="717"/>
                  <a:pt x="11609" y="717"/>
                </a:cubicBezTo>
                <a:cubicBezTo>
                  <a:pt x="12093" y="717"/>
                  <a:pt x="12577" y="834"/>
                  <a:pt x="13010" y="1068"/>
                </a:cubicBezTo>
                <a:lnTo>
                  <a:pt x="14678" y="1068"/>
                </a:lnTo>
                <a:lnTo>
                  <a:pt x="14678" y="0"/>
                </a:ln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rgbClr val="1919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74"/>
          <p:cNvSpPr/>
          <p:nvPr/>
        </p:nvSpPr>
        <p:spPr>
          <a:xfrm flipH="1">
            <a:off x="621396" y="1327132"/>
            <a:ext cx="1283435" cy="1177970"/>
          </a:xfrm>
          <a:custGeom>
            <a:avLst/>
            <a:gdLst/>
            <a:ahLst/>
            <a:cxnLst/>
            <a:rect l="l" t="t" r="r" b="b"/>
            <a:pathLst>
              <a:path w="61379" h="56342" extrusionOk="0">
                <a:moveTo>
                  <a:pt x="8407" y="0"/>
                </a:move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7506" y="56342"/>
                  <a:pt x="47710" y="56342"/>
                </a:cubicBezTo>
                <a:cubicBezTo>
                  <a:pt x="48180" y="56342"/>
                  <a:pt x="48649" y="55627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3687" y="52673"/>
                  <a:pt x="56821" y="52673"/>
                </a:cubicBezTo>
                <a:cubicBezTo>
                  <a:pt x="57253" y="52673"/>
                  <a:pt x="57675" y="52550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606" y="18952"/>
                  <a:pt x="47128" y="18952"/>
                </a:cubicBezTo>
                <a:cubicBezTo>
                  <a:pt x="46939" y="18952"/>
                  <a:pt x="46752" y="19030"/>
                  <a:pt x="46601" y="19247"/>
                </a:cubicBezTo>
                <a:cubicBezTo>
                  <a:pt x="46066" y="20024"/>
                  <a:pt x="44929" y="20312"/>
                  <a:pt x="43537" y="20312"/>
                </a:cubicBezTo>
                <a:cubicBezTo>
                  <a:pt x="39545" y="20312"/>
                  <a:pt x="33458" y="17947"/>
                  <a:pt x="33458" y="17947"/>
                </a:cubicBezTo>
                <a:cubicBezTo>
                  <a:pt x="33458" y="17947"/>
                  <a:pt x="32854" y="17278"/>
                  <a:pt x="31364" y="17278"/>
                </a:cubicBezTo>
                <a:cubicBezTo>
                  <a:pt x="31329" y="17278"/>
                  <a:pt x="31293" y="17279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7363" y="15736"/>
                  <a:pt x="27223" y="15732"/>
                  <a:pt x="27068" y="15732"/>
                </a:cubicBezTo>
                <a:cubicBezTo>
                  <a:pt x="24831" y="15732"/>
                  <a:pt x="19626" y="16602"/>
                  <a:pt x="17256" y="16602"/>
                </a:cubicBezTo>
                <a:cubicBezTo>
                  <a:pt x="16715" y="16602"/>
                  <a:pt x="16322" y="16557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74"/>
          <p:cNvSpPr/>
          <p:nvPr/>
        </p:nvSpPr>
        <p:spPr>
          <a:xfrm flipH="1">
            <a:off x="621396" y="1327132"/>
            <a:ext cx="1283435" cy="1205840"/>
          </a:xfrm>
          <a:custGeom>
            <a:avLst/>
            <a:gdLst/>
            <a:ahLst/>
            <a:cxnLst/>
            <a:rect l="l" t="t" r="r" b="b"/>
            <a:pathLst>
              <a:path w="61379" h="57675" fill="none" extrusionOk="0">
                <a:moveTo>
                  <a:pt x="53239" y="21749"/>
                </a:move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135" y="18480"/>
                  <a:pt x="46601" y="19247"/>
                </a:cubicBezTo>
                <a:cubicBezTo>
                  <a:pt x="44533" y="22250"/>
                  <a:pt x="33458" y="17947"/>
                  <a:pt x="33458" y="17947"/>
                </a:cubicBezTo>
                <a:cubicBezTo>
                  <a:pt x="33458" y="17947"/>
                  <a:pt x="32824" y="17246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5152" y="15578"/>
                  <a:pt x="17147" y="17079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lnTo>
                  <a:pt x="8407" y="0"/>
                </a:ln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9536" y="57675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4773" y="54573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74"/>
          <p:cNvSpPr/>
          <p:nvPr/>
        </p:nvSpPr>
        <p:spPr>
          <a:xfrm flipH="1">
            <a:off x="930404" y="1519607"/>
            <a:ext cx="288767" cy="320575"/>
          </a:xfrm>
          <a:custGeom>
            <a:avLst/>
            <a:gdLst/>
            <a:ahLst/>
            <a:cxnLst/>
            <a:rect l="l" t="t" r="r" b="b"/>
            <a:pathLst>
              <a:path w="13810" h="15333" extrusionOk="0">
                <a:moveTo>
                  <a:pt x="12442" y="1"/>
                </a:moveTo>
                <a:cubicBezTo>
                  <a:pt x="12442" y="1"/>
                  <a:pt x="967" y="1269"/>
                  <a:pt x="3169" y="3704"/>
                </a:cubicBezTo>
                <a:cubicBezTo>
                  <a:pt x="3603" y="4171"/>
                  <a:pt x="3936" y="4671"/>
                  <a:pt x="4203" y="5205"/>
                </a:cubicBezTo>
                <a:cubicBezTo>
                  <a:pt x="5037" y="6873"/>
                  <a:pt x="4670" y="8207"/>
                  <a:pt x="4336" y="8540"/>
                </a:cubicBezTo>
                <a:cubicBezTo>
                  <a:pt x="4303" y="8574"/>
                  <a:pt x="4270" y="8574"/>
                  <a:pt x="4236" y="8607"/>
                </a:cubicBezTo>
                <a:cubicBezTo>
                  <a:pt x="3943" y="8769"/>
                  <a:pt x="3217" y="8814"/>
                  <a:pt x="2495" y="8814"/>
                </a:cubicBezTo>
                <a:cubicBezTo>
                  <a:pt x="1577" y="8814"/>
                  <a:pt x="667" y="8741"/>
                  <a:pt x="667" y="8741"/>
                </a:cubicBezTo>
                <a:lnTo>
                  <a:pt x="667" y="8741"/>
                </a:lnTo>
                <a:cubicBezTo>
                  <a:pt x="667" y="8741"/>
                  <a:pt x="0" y="14978"/>
                  <a:pt x="4403" y="15312"/>
                </a:cubicBezTo>
                <a:cubicBezTo>
                  <a:pt x="4567" y="15326"/>
                  <a:pt x="4730" y="15332"/>
                  <a:pt x="4894" y="15332"/>
                </a:cubicBezTo>
                <a:cubicBezTo>
                  <a:pt x="9515" y="15332"/>
                  <a:pt x="13810" y="10041"/>
                  <a:pt x="13810" y="10041"/>
                </a:cubicBezTo>
                <a:cubicBezTo>
                  <a:pt x="13810" y="10041"/>
                  <a:pt x="11208" y="9941"/>
                  <a:pt x="10908" y="8741"/>
                </a:cubicBezTo>
                <a:cubicBezTo>
                  <a:pt x="9840" y="4971"/>
                  <a:pt x="12442" y="1"/>
                  <a:pt x="12442" y="1"/>
                </a:cubicBez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74"/>
          <p:cNvSpPr/>
          <p:nvPr/>
        </p:nvSpPr>
        <p:spPr>
          <a:xfrm flipH="1">
            <a:off x="1026653" y="1610868"/>
            <a:ext cx="104634" cy="88543"/>
          </a:xfrm>
          <a:custGeom>
            <a:avLst/>
            <a:gdLst/>
            <a:ahLst/>
            <a:cxnLst/>
            <a:rect l="l" t="t" r="r" b="b"/>
            <a:pathLst>
              <a:path w="5004" h="4235" extrusionOk="0">
                <a:moveTo>
                  <a:pt x="3407" y="1"/>
                </a:moveTo>
                <a:cubicBezTo>
                  <a:pt x="2402" y="1"/>
                  <a:pt x="1093" y="163"/>
                  <a:pt x="0" y="840"/>
                </a:cubicBezTo>
                <a:cubicBezTo>
                  <a:pt x="834" y="2508"/>
                  <a:pt x="467" y="3842"/>
                  <a:pt x="100" y="4175"/>
                </a:cubicBezTo>
                <a:cubicBezTo>
                  <a:pt x="329" y="4216"/>
                  <a:pt x="549" y="4235"/>
                  <a:pt x="759" y="4235"/>
                </a:cubicBezTo>
                <a:cubicBezTo>
                  <a:pt x="3863" y="4235"/>
                  <a:pt x="5004" y="139"/>
                  <a:pt x="5004" y="139"/>
                </a:cubicBezTo>
                <a:cubicBezTo>
                  <a:pt x="5004" y="139"/>
                  <a:pt x="4335" y="1"/>
                  <a:pt x="3407" y="1"/>
                </a:cubicBezTo>
                <a:close/>
              </a:path>
            </a:pathLst>
          </a:custGeom>
          <a:solidFill>
            <a:srgbClr val="263238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74"/>
          <p:cNvSpPr/>
          <p:nvPr/>
        </p:nvSpPr>
        <p:spPr>
          <a:xfrm flipH="1">
            <a:off x="948512" y="1268570"/>
            <a:ext cx="346688" cy="410414"/>
          </a:xfrm>
          <a:custGeom>
            <a:avLst/>
            <a:gdLst/>
            <a:ahLst/>
            <a:cxnLst/>
            <a:rect l="l" t="t" r="r" b="b"/>
            <a:pathLst>
              <a:path w="16580" h="19630" extrusionOk="0">
                <a:moveTo>
                  <a:pt x="9131" y="0"/>
                </a:moveTo>
                <a:cubicBezTo>
                  <a:pt x="8726" y="0"/>
                  <a:pt x="8296" y="32"/>
                  <a:pt x="7839" y="99"/>
                </a:cubicBezTo>
                <a:cubicBezTo>
                  <a:pt x="0" y="1267"/>
                  <a:pt x="3769" y="12842"/>
                  <a:pt x="4570" y="15711"/>
                </a:cubicBezTo>
                <a:cubicBezTo>
                  <a:pt x="4858" y="16734"/>
                  <a:pt x="7907" y="19630"/>
                  <a:pt x="9481" y="19630"/>
                </a:cubicBezTo>
                <a:cubicBezTo>
                  <a:pt x="9548" y="19630"/>
                  <a:pt x="9612" y="19624"/>
                  <a:pt x="9674" y="19613"/>
                </a:cubicBezTo>
                <a:cubicBezTo>
                  <a:pt x="10808" y="19380"/>
                  <a:pt x="14911" y="15911"/>
                  <a:pt x="15144" y="14476"/>
                </a:cubicBezTo>
                <a:cubicBezTo>
                  <a:pt x="15682" y="10838"/>
                  <a:pt x="16580" y="0"/>
                  <a:pt x="9131" y="0"/>
                </a:cubicBez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74"/>
          <p:cNvSpPr/>
          <p:nvPr/>
        </p:nvSpPr>
        <p:spPr>
          <a:xfrm flipH="1">
            <a:off x="922019" y="1240659"/>
            <a:ext cx="450610" cy="405208"/>
          </a:xfrm>
          <a:custGeom>
            <a:avLst/>
            <a:gdLst/>
            <a:ahLst/>
            <a:cxnLst/>
            <a:rect l="l" t="t" r="r" b="b"/>
            <a:pathLst>
              <a:path w="21550" h="19381" extrusionOk="0">
                <a:moveTo>
                  <a:pt x="12176" y="0"/>
                </a:moveTo>
                <a:cubicBezTo>
                  <a:pt x="2169" y="33"/>
                  <a:pt x="0" y="12342"/>
                  <a:pt x="5304" y="19381"/>
                </a:cubicBezTo>
                <a:cubicBezTo>
                  <a:pt x="5304" y="19381"/>
                  <a:pt x="4103" y="3636"/>
                  <a:pt x="14444" y="3036"/>
                </a:cubicBezTo>
                <a:cubicBezTo>
                  <a:pt x="14444" y="3036"/>
                  <a:pt x="14444" y="8806"/>
                  <a:pt x="19648" y="10474"/>
                </a:cubicBezTo>
                <a:lnTo>
                  <a:pt x="21549" y="4770"/>
                </a:lnTo>
                <a:lnTo>
                  <a:pt x="12176" y="0"/>
                </a:lnTo>
                <a:close/>
              </a:path>
            </a:pathLst>
          </a:custGeom>
          <a:solidFill>
            <a:srgbClr val="191919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74"/>
          <p:cNvSpPr/>
          <p:nvPr/>
        </p:nvSpPr>
        <p:spPr>
          <a:xfrm flipH="1">
            <a:off x="919928" y="1431042"/>
            <a:ext cx="66389" cy="102342"/>
          </a:xfrm>
          <a:custGeom>
            <a:avLst/>
            <a:gdLst/>
            <a:ahLst/>
            <a:cxnLst/>
            <a:rect l="l" t="t" r="r" b="b"/>
            <a:pathLst>
              <a:path w="3175" h="4895" extrusionOk="0">
                <a:moveTo>
                  <a:pt x="1609" y="0"/>
                </a:moveTo>
                <a:cubicBezTo>
                  <a:pt x="909" y="0"/>
                  <a:pt x="0" y="1203"/>
                  <a:pt x="105" y="1702"/>
                </a:cubicBezTo>
                <a:lnTo>
                  <a:pt x="372" y="4737"/>
                </a:lnTo>
                <a:cubicBezTo>
                  <a:pt x="476" y="4850"/>
                  <a:pt x="587" y="4895"/>
                  <a:pt x="701" y="4895"/>
                </a:cubicBezTo>
                <a:cubicBezTo>
                  <a:pt x="1027" y="4895"/>
                  <a:pt x="1385" y="4526"/>
                  <a:pt x="1707" y="4304"/>
                </a:cubicBezTo>
                <a:cubicBezTo>
                  <a:pt x="2607" y="3637"/>
                  <a:pt x="3174" y="2002"/>
                  <a:pt x="2107" y="301"/>
                </a:cubicBezTo>
                <a:cubicBezTo>
                  <a:pt x="1972" y="88"/>
                  <a:pt x="1798" y="0"/>
                  <a:pt x="1609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74"/>
          <p:cNvSpPr/>
          <p:nvPr/>
        </p:nvSpPr>
        <p:spPr>
          <a:xfrm flipH="1">
            <a:off x="919928" y="1416407"/>
            <a:ext cx="66996" cy="122748"/>
          </a:xfrm>
          <a:custGeom>
            <a:avLst/>
            <a:gdLst/>
            <a:ahLst/>
            <a:cxnLst/>
            <a:rect l="l" t="t" r="r" b="b"/>
            <a:pathLst>
              <a:path w="3204" h="5871" fill="none" extrusionOk="0">
                <a:moveTo>
                  <a:pt x="134" y="2402"/>
                </a:moveTo>
                <a:cubicBezTo>
                  <a:pt x="1" y="1768"/>
                  <a:pt x="1502" y="0"/>
                  <a:pt x="2136" y="1001"/>
                </a:cubicBezTo>
                <a:cubicBezTo>
                  <a:pt x="3203" y="2702"/>
                  <a:pt x="2636" y="4337"/>
                  <a:pt x="1736" y="5004"/>
                </a:cubicBezTo>
                <a:cubicBezTo>
                  <a:pt x="1302" y="5304"/>
                  <a:pt x="802" y="5871"/>
                  <a:pt x="401" y="5437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74"/>
          <p:cNvSpPr/>
          <p:nvPr/>
        </p:nvSpPr>
        <p:spPr>
          <a:xfrm flipH="1">
            <a:off x="678606" y="2605918"/>
            <a:ext cx="398984" cy="527810"/>
          </a:xfrm>
          <a:custGeom>
            <a:avLst/>
            <a:gdLst/>
            <a:ahLst/>
            <a:cxnLst/>
            <a:rect l="l" t="t" r="r" b="b"/>
            <a:pathLst>
              <a:path w="19081" h="25245" extrusionOk="0">
                <a:moveTo>
                  <a:pt x="16335" y="1"/>
                </a:moveTo>
                <a:cubicBezTo>
                  <a:pt x="16216" y="1"/>
                  <a:pt x="16095" y="26"/>
                  <a:pt x="15979" y="80"/>
                </a:cubicBezTo>
                <a:lnTo>
                  <a:pt x="601" y="7552"/>
                </a:lnTo>
                <a:cubicBezTo>
                  <a:pt x="234" y="7752"/>
                  <a:pt x="1" y="8153"/>
                  <a:pt x="67" y="8586"/>
                </a:cubicBezTo>
                <a:lnTo>
                  <a:pt x="2135" y="24531"/>
                </a:lnTo>
                <a:cubicBezTo>
                  <a:pt x="2212" y="24966"/>
                  <a:pt x="2584" y="25245"/>
                  <a:pt x="2979" y="25245"/>
                </a:cubicBezTo>
                <a:cubicBezTo>
                  <a:pt x="3098" y="25245"/>
                  <a:pt x="3220" y="25219"/>
                  <a:pt x="3336" y="25165"/>
                </a:cubicBezTo>
                <a:lnTo>
                  <a:pt x="18480" y="17326"/>
                </a:lnTo>
                <a:cubicBezTo>
                  <a:pt x="18847" y="17126"/>
                  <a:pt x="19081" y="16725"/>
                  <a:pt x="19014" y="16325"/>
                </a:cubicBezTo>
                <a:lnTo>
                  <a:pt x="17146" y="714"/>
                </a:lnTo>
                <a:cubicBezTo>
                  <a:pt x="17095" y="279"/>
                  <a:pt x="16729" y="1"/>
                  <a:pt x="16335" y="1"/>
                </a:cubicBezTo>
                <a:close/>
              </a:path>
            </a:pathLst>
          </a:custGeom>
          <a:solidFill>
            <a:srgbClr val="BFBFBF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74"/>
          <p:cNvSpPr/>
          <p:nvPr/>
        </p:nvSpPr>
        <p:spPr>
          <a:xfrm flipH="1">
            <a:off x="661167" y="2616100"/>
            <a:ext cx="398984" cy="527684"/>
          </a:xfrm>
          <a:custGeom>
            <a:avLst/>
            <a:gdLst/>
            <a:ahLst/>
            <a:cxnLst/>
            <a:rect l="l" t="t" r="r" b="b"/>
            <a:pathLst>
              <a:path w="19081" h="25239" extrusionOk="0">
                <a:moveTo>
                  <a:pt x="16347" y="0"/>
                </a:moveTo>
                <a:cubicBezTo>
                  <a:pt x="16224" y="0"/>
                  <a:pt x="16099" y="30"/>
                  <a:pt x="15979" y="94"/>
                </a:cubicBezTo>
                <a:lnTo>
                  <a:pt x="601" y="7566"/>
                </a:lnTo>
                <a:cubicBezTo>
                  <a:pt x="234" y="7766"/>
                  <a:pt x="0" y="8166"/>
                  <a:pt x="67" y="8600"/>
                </a:cubicBezTo>
                <a:lnTo>
                  <a:pt x="2135" y="24511"/>
                </a:lnTo>
                <a:cubicBezTo>
                  <a:pt x="2211" y="24942"/>
                  <a:pt x="2577" y="25238"/>
                  <a:pt x="2967" y="25238"/>
                </a:cubicBezTo>
                <a:cubicBezTo>
                  <a:pt x="3090" y="25238"/>
                  <a:pt x="3216" y="25209"/>
                  <a:pt x="3336" y="25145"/>
                </a:cubicBezTo>
                <a:lnTo>
                  <a:pt x="18480" y="17339"/>
                </a:lnTo>
                <a:cubicBezTo>
                  <a:pt x="18847" y="17139"/>
                  <a:pt x="19081" y="16739"/>
                  <a:pt x="19014" y="16305"/>
                </a:cubicBezTo>
                <a:lnTo>
                  <a:pt x="17146" y="727"/>
                </a:lnTo>
                <a:cubicBezTo>
                  <a:pt x="17095" y="296"/>
                  <a:pt x="16736" y="0"/>
                  <a:pt x="1634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74"/>
          <p:cNvSpPr/>
          <p:nvPr/>
        </p:nvSpPr>
        <p:spPr>
          <a:xfrm flipH="1">
            <a:off x="825771" y="2831448"/>
            <a:ext cx="51627" cy="80933"/>
          </a:xfrm>
          <a:custGeom>
            <a:avLst/>
            <a:gdLst/>
            <a:ahLst/>
            <a:cxnLst/>
            <a:rect l="l" t="t" r="r" b="b"/>
            <a:pathLst>
              <a:path w="2469" h="3871" extrusionOk="0">
                <a:moveTo>
                  <a:pt x="1234" y="1"/>
                </a:moveTo>
                <a:cubicBezTo>
                  <a:pt x="967" y="1"/>
                  <a:pt x="734" y="134"/>
                  <a:pt x="534" y="301"/>
                </a:cubicBezTo>
                <a:cubicBezTo>
                  <a:pt x="567" y="468"/>
                  <a:pt x="567" y="635"/>
                  <a:pt x="600" y="768"/>
                </a:cubicBezTo>
                <a:cubicBezTo>
                  <a:pt x="600" y="1369"/>
                  <a:pt x="400" y="1969"/>
                  <a:pt x="0" y="2403"/>
                </a:cubicBezTo>
                <a:cubicBezTo>
                  <a:pt x="133" y="3237"/>
                  <a:pt x="634" y="3870"/>
                  <a:pt x="1234" y="3870"/>
                </a:cubicBezTo>
                <a:cubicBezTo>
                  <a:pt x="1901" y="3870"/>
                  <a:pt x="2468" y="3003"/>
                  <a:pt x="2468" y="1936"/>
                </a:cubicBezTo>
                <a:cubicBezTo>
                  <a:pt x="2468" y="868"/>
                  <a:pt x="1935" y="1"/>
                  <a:pt x="1234" y="1"/>
                </a:cubicBezTo>
                <a:close/>
              </a:path>
            </a:pathLst>
          </a:custGeom>
          <a:solidFill>
            <a:srgbClr val="D0E1A3"/>
          </a:solidFill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74"/>
          <p:cNvSpPr/>
          <p:nvPr/>
        </p:nvSpPr>
        <p:spPr>
          <a:xfrm flipH="1">
            <a:off x="673713" y="2532972"/>
            <a:ext cx="191996" cy="575855"/>
          </a:xfrm>
          <a:custGeom>
            <a:avLst/>
            <a:gdLst/>
            <a:ahLst/>
            <a:cxnLst/>
            <a:rect l="l" t="t" r="r" b="b"/>
            <a:pathLst>
              <a:path w="9182" h="27543" extrusionOk="0">
                <a:moveTo>
                  <a:pt x="2710" y="0"/>
                </a:moveTo>
                <a:lnTo>
                  <a:pt x="4244" y="18146"/>
                </a:lnTo>
                <a:cubicBezTo>
                  <a:pt x="4244" y="18146"/>
                  <a:pt x="3377" y="20581"/>
                  <a:pt x="2710" y="21349"/>
                </a:cubicBezTo>
                <a:cubicBezTo>
                  <a:pt x="2043" y="22116"/>
                  <a:pt x="842" y="26085"/>
                  <a:pt x="242" y="26853"/>
                </a:cubicBezTo>
                <a:cubicBezTo>
                  <a:pt x="1" y="27161"/>
                  <a:pt x="7" y="27377"/>
                  <a:pt x="209" y="27377"/>
                </a:cubicBezTo>
                <a:cubicBezTo>
                  <a:pt x="509" y="27377"/>
                  <a:pt x="1245" y="26896"/>
                  <a:pt x="2243" y="25518"/>
                </a:cubicBezTo>
                <a:cubicBezTo>
                  <a:pt x="2777" y="26085"/>
                  <a:pt x="3277" y="26719"/>
                  <a:pt x="3711" y="27386"/>
                </a:cubicBezTo>
                <a:cubicBezTo>
                  <a:pt x="3760" y="27496"/>
                  <a:pt x="3826" y="27543"/>
                  <a:pt x="3905" y="27543"/>
                </a:cubicBezTo>
                <a:cubicBezTo>
                  <a:pt x="4305" y="27543"/>
                  <a:pt x="5038" y="26353"/>
                  <a:pt x="5679" y="26185"/>
                </a:cubicBezTo>
                <a:cubicBezTo>
                  <a:pt x="6446" y="25952"/>
                  <a:pt x="7980" y="25418"/>
                  <a:pt x="7980" y="24651"/>
                </a:cubicBezTo>
                <a:cubicBezTo>
                  <a:pt x="7980" y="23884"/>
                  <a:pt x="8981" y="23350"/>
                  <a:pt x="9081" y="22316"/>
                </a:cubicBezTo>
                <a:cubicBezTo>
                  <a:pt x="9181" y="21315"/>
                  <a:pt x="8081" y="17479"/>
                  <a:pt x="8081" y="17479"/>
                </a:cubicBezTo>
                <a:lnTo>
                  <a:pt x="8548" y="701"/>
                </a:lnTo>
                <a:lnTo>
                  <a:pt x="2710" y="0"/>
                </a:lnTo>
                <a:close/>
              </a:path>
            </a:pathLst>
          </a:custGeom>
          <a:solidFill>
            <a:srgbClr val="FFFFFF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74"/>
          <p:cNvSpPr/>
          <p:nvPr/>
        </p:nvSpPr>
        <p:spPr>
          <a:xfrm flipH="1">
            <a:off x="650691" y="1905287"/>
            <a:ext cx="264386" cy="786247"/>
          </a:xfrm>
          <a:custGeom>
            <a:avLst/>
            <a:gdLst/>
            <a:ahLst/>
            <a:cxnLst/>
            <a:rect l="l" t="t" r="r" b="b"/>
            <a:pathLst>
              <a:path w="12644" h="37606" extrusionOk="0">
                <a:moveTo>
                  <a:pt x="7606" y="1"/>
                </a:moveTo>
                <a:cubicBezTo>
                  <a:pt x="5838" y="201"/>
                  <a:pt x="1" y="6805"/>
                  <a:pt x="735" y="7706"/>
                </a:cubicBezTo>
                <a:cubicBezTo>
                  <a:pt x="1468" y="8573"/>
                  <a:pt x="1769" y="11876"/>
                  <a:pt x="1769" y="11876"/>
                </a:cubicBezTo>
                <a:cubicBezTo>
                  <a:pt x="1835" y="13877"/>
                  <a:pt x="2736" y="25519"/>
                  <a:pt x="3470" y="27487"/>
                </a:cubicBezTo>
                <a:cubicBezTo>
                  <a:pt x="4204" y="29455"/>
                  <a:pt x="4571" y="32657"/>
                  <a:pt x="4571" y="32657"/>
                </a:cubicBezTo>
                <a:cubicBezTo>
                  <a:pt x="4571" y="32657"/>
                  <a:pt x="3303" y="33625"/>
                  <a:pt x="5405" y="35192"/>
                </a:cubicBezTo>
                <a:cubicBezTo>
                  <a:pt x="6922" y="36318"/>
                  <a:pt x="8762" y="37605"/>
                  <a:pt x="10109" y="37605"/>
                </a:cubicBezTo>
                <a:cubicBezTo>
                  <a:pt x="10598" y="37605"/>
                  <a:pt x="11022" y="37436"/>
                  <a:pt x="11342" y="37027"/>
                </a:cubicBezTo>
                <a:cubicBezTo>
                  <a:pt x="11709" y="36593"/>
                  <a:pt x="11209" y="34926"/>
                  <a:pt x="11209" y="34926"/>
                </a:cubicBezTo>
                <a:lnTo>
                  <a:pt x="12176" y="26519"/>
                </a:lnTo>
                <a:cubicBezTo>
                  <a:pt x="12176" y="26519"/>
                  <a:pt x="12643" y="19948"/>
                  <a:pt x="12076" y="14511"/>
                </a:cubicBezTo>
                <a:lnTo>
                  <a:pt x="760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74"/>
          <p:cNvSpPr/>
          <p:nvPr/>
        </p:nvSpPr>
        <p:spPr>
          <a:xfrm flipH="1">
            <a:off x="1452130" y="1728138"/>
            <a:ext cx="39081" cy="246918"/>
          </a:xfrm>
          <a:custGeom>
            <a:avLst/>
            <a:gdLst/>
            <a:ahLst/>
            <a:cxnLst/>
            <a:rect l="l" t="t" r="r" b="b"/>
            <a:pathLst>
              <a:path w="1869" h="11810" fill="none" extrusionOk="0">
                <a:moveTo>
                  <a:pt x="501" y="1"/>
                </a:moveTo>
                <a:cubicBezTo>
                  <a:pt x="501" y="1"/>
                  <a:pt x="1869" y="6372"/>
                  <a:pt x="1" y="11809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" name="Google Shape;1510;p74"/>
          <p:cNvSpPr/>
          <p:nvPr/>
        </p:nvSpPr>
        <p:spPr>
          <a:xfrm flipH="1">
            <a:off x="930404" y="2391387"/>
            <a:ext cx="172298" cy="30713"/>
          </a:xfrm>
          <a:custGeom>
            <a:avLst/>
            <a:gdLst/>
            <a:ahLst/>
            <a:cxnLst/>
            <a:rect l="l" t="t" r="r" b="b"/>
            <a:pathLst>
              <a:path w="8240" h="1469" fill="none" extrusionOk="0">
                <a:moveTo>
                  <a:pt x="8240" y="0"/>
                </a:moveTo>
                <a:cubicBezTo>
                  <a:pt x="5638" y="1168"/>
                  <a:pt x="2769" y="1468"/>
                  <a:pt x="1" y="834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74"/>
          <p:cNvSpPr/>
          <p:nvPr/>
        </p:nvSpPr>
        <p:spPr>
          <a:xfrm flipH="1">
            <a:off x="1556053" y="1670956"/>
            <a:ext cx="69777" cy="89296"/>
          </a:xfrm>
          <a:custGeom>
            <a:avLst/>
            <a:gdLst/>
            <a:ahLst/>
            <a:cxnLst/>
            <a:rect l="l" t="t" r="r" b="b"/>
            <a:pathLst>
              <a:path w="3337" h="4271" fill="none" extrusionOk="0">
                <a:moveTo>
                  <a:pt x="2803" y="0"/>
                </a:moveTo>
                <a:cubicBezTo>
                  <a:pt x="2803" y="0"/>
                  <a:pt x="3337" y="2569"/>
                  <a:pt x="1669" y="3436"/>
                </a:cubicBezTo>
                <a:cubicBezTo>
                  <a:pt x="1" y="4270"/>
                  <a:pt x="1669" y="1735"/>
                  <a:pt x="1669" y="1735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74"/>
          <p:cNvSpPr/>
          <p:nvPr/>
        </p:nvSpPr>
        <p:spPr>
          <a:xfrm flipH="1">
            <a:off x="719046" y="2588063"/>
            <a:ext cx="100473" cy="43258"/>
          </a:xfrm>
          <a:custGeom>
            <a:avLst/>
            <a:gdLst/>
            <a:ahLst/>
            <a:cxnLst/>
            <a:rect l="l" t="t" r="r" b="b"/>
            <a:pathLst>
              <a:path w="4805" h="2069" fill="none" extrusionOk="0">
                <a:moveTo>
                  <a:pt x="1" y="0"/>
                </a:moveTo>
                <a:cubicBezTo>
                  <a:pt x="1" y="0"/>
                  <a:pt x="2836" y="2068"/>
                  <a:pt x="4804" y="1568"/>
                </a:cubicBezTo>
              </a:path>
            </a:pathLst>
          </a:custGeom>
          <a:noFill/>
          <a:ln w="108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74"/>
          <p:cNvSpPr/>
          <p:nvPr/>
        </p:nvSpPr>
        <p:spPr>
          <a:xfrm flipH="1">
            <a:off x="1685894" y="1142196"/>
            <a:ext cx="33498" cy="108824"/>
          </a:xfrm>
          <a:custGeom>
            <a:avLst/>
            <a:gdLst/>
            <a:ahLst/>
            <a:cxnLst/>
            <a:rect l="l" t="t" r="r" b="b"/>
            <a:pathLst>
              <a:path w="1602" h="5205" fill="none" extrusionOk="0">
                <a:moveTo>
                  <a:pt x="768" y="1"/>
                </a:moveTo>
                <a:cubicBezTo>
                  <a:pt x="1135" y="735"/>
                  <a:pt x="1602" y="1769"/>
                  <a:pt x="1435" y="2102"/>
                </a:cubicBezTo>
                <a:cubicBezTo>
                  <a:pt x="1235" y="2436"/>
                  <a:pt x="1" y="4137"/>
                  <a:pt x="434" y="5205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74"/>
          <p:cNvSpPr/>
          <p:nvPr/>
        </p:nvSpPr>
        <p:spPr>
          <a:xfrm flipH="1">
            <a:off x="1787726" y="1180561"/>
            <a:ext cx="53718" cy="30713"/>
          </a:xfrm>
          <a:custGeom>
            <a:avLst/>
            <a:gdLst/>
            <a:ahLst/>
            <a:cxnLst/>
            <a:rect l="l" t="t" r="r" b="b"/>
            <a:pathLst>
              <a:path w="2569" h="1469" fill="none" extrusionOk="0">
                <a:moveTo>
                  <a:pt x="434" y="1"/>
                </a:moveTo>
                <a:lnTo>
                  <a:pt x="0" y="1235"/>
                </a:lnTo>
                <a:cubicBezTo>
                  <a:pt x="367" y="1468"/>
                  <a:pt x="834" y="1368"/>
                  <a:pt x="1101" y="1035"/>
                </a:cubicBezTo>
                <a:cubicBezTo>
                  <a:pt x="1601" y="434"/>
                  <a:pt x="2569" y="668"/>
                  <a:pt x="2569" y="668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74"/>
          <p:cNvSpPr/>
          <p:nvPr/>
        </p:nvSpPr>
        <p:spPr>
          <a:xfrm flipH="1">
            <a:off x="1717280" y="1142196"/>
            <a:ext cx="88596" cy="27222"/>
          </a:xfrm>
          <a:custGeom>
            <a:avLst/>
            <a:gdLst/>
            <a:ahLst/>
            <a:cxnLst/>
            <a:rect l="l" t="t" r="r" b="b"/>
            <a:pathLst>
              <a:path w="4237" h="1302" fill="none" extrusionOk="0">
                <a:moveTo>
                  <a:pt x="1935" y="1"/>
                </a:moveTo>
                <a:cubicBezTo>
                  <a:pt x="1935" y="1"/>
                  <a:pt x="0" y="1235"/>
                  <a:pt x="2302" y="968"/>
                </a:cubicBezTo>
                <a:cubicBezTo>
                  <a:pt x="3670" y="802"/>
                  <a:pt x="4237" y="1202"/>
                  <a:pt x="4203" y="1302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74"/>
          <p:cNvSpPr/>
          <p:nvPr/>
        </p:nvSpPr>
        <p:spPr>
          <a:xfrm flipH="1">
            <a:off x="1745174" y="1150580"/>
            <a:ext cx="71868" cy="33494"/>
          </a:xfrm>
          <a:custGeom>
            <a:avLst/>
            <a:gdLst/>
            <a:ahLst/>
            <a:cxnLst/>
            <a:rect l="l" t="t" r="r" b="b"/>
            <a:pathLst>
              <a:path w="3437" h="1602" fill="none" extrusionOk="0">
                <a:moveTo>
                  <a:pt x="835" y="0"/>
                </a:moveTo>
                <a:cubicBezTo>
                  <a:pt x="835" y="0"/>
                  <a:pt x="1" y="667"/>
                  <a:pt x="468" y="1068"/>
                </a:cubicBezTo>
                <a:cubicBezTo>
                  <a:pt x="968" y="1468"/>
                  <a:pt x="1969" y="1301"/>
                  <a:pt x="2169" y="1268"/>
                </a:cubicBezTo>
                <a:cubicBezTo>
                  <a:pt x="2602" y="1268"/>
                  <a:pt x="3036" y="1368"/>
                  <a:pt x="3436" y="1601"/>
                </a:cubicBezTo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74"/>
          <p:cNvSpPr/>
          <p:nvPr/>
        </p:nvSpPr>
        <p:spPr>
          <a:xfrm flipH="1">
            <a:off x="1694948" y="1098959"/>
            <a:ext cx="1572892" cy="3068656"/>
          </a:xfrm>
          <a:custGeom>
            <a:avLst/>
            <a:gdLst/>
            <a:ahLst/>
            <a:cxnLst/>
            <a:rect l="l" t="t" r="r" b="b"/>
            <a:pathLst>
              <a:path w="75222" h="146773" extrusionOk="0">
                <a:moveTo>
                  <a:pt x="3837" y="1"/>
                </a:moveTo>
                <a:cubicBezTo>
                  <a:pt x="1702" y="1"/>
                  <a:pt x="1" y="1735"/>
                  <a:pt x="1" y="3870"/>
                </a:cubicBezTo>
                <a:lnTo>
                  <a:pt x="1" y="142903"/>
                </a:lnTo>
                <a:cubicBezTo>
                  <a:pt x="1" y="145071"/>
                  <a:pt x="1702" y="146773"/>
                  <a:pt x="3837" y="146773"/>
                </a:cubicBezTo>
                <a:lnTo>
                  <a:pt x="71385" y="146773"/>
                </a:lnTo>
                <a:cubicBezTo>
                  <a:pt x="73520" y="146773"/>
                  <a:pt x="75221" y="145071"/>
                  <a:pt x="75221" y="142903"/>
                </a:cubicBezTo>
                <a:lnTo>
                  <a:pt x="75221" y="3870"/>
                </a:lnTo>
                <a:cubicBezTo>
                  <a:pt x="75221" y="1735"/>
                  <a:pt x="73520" y="1"/>
                  <a:pt x="71385" y="1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74"/>
          <p:cNvSpPr/>
          <p:nvPr/>
        </p:nvSpPr>
        <p:spPr>
          <a:xfrm flipH="1">
            <a:off x="2603090" y="1154071"/>
            <a:ext cx="51648" cy="43529"/>
          </a:xfrm>
          <a:custGeom>
            <a:avLst/>
            <a:gdLst/>
            <a:ahLst/>
            <a:cxnLst/>
            <a:rect l="l" t="t" r="r" b="b"/>
            <a:pathLst>
              <a:path w="2470" h="2082" extrusionOk="0">
                <a:moveTo>
                  <a:pt x="1435" y="0"/>
                </a:moveTo>
                <a:cubicBezTo>
                  <a:pt x="468" y="0"/>
                  <a:pt x="1" y="1134"/>
                  <a:pt x="668" y="1768"/>
                </a:cubicBezTo>
                <a:cubicBezTo>
                  <a:pt x="885" y="1985"/>
                  <a:pt x="1151" y="2082"/>
                  <a:pt x="1412" y="2082"/>
                </a:cubicBezTo>
                <a:cubicBezTo>
                  <a:pt x="1953" y="2082"/>
                  <a:pt x="2469" y="1664"/>
                  <a:pt x="2469" y="1034"/>
                </a:cubicBezTo>
                <a:cubicBezTo>
                  <a:pt x="2469" y="467"/>
                  <a:pt x="2002" y="0"/>
                  <a:pt x="1435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74"/>
          <p:cNvSpPr/>
          <p:nvPr/>
        </p:nvSpPr>
        <p:spPr>
          <a:xfrm flipH="1">
            <a:off x="2315724" y="1161724"/>
            <a:ext cx="32118" cy="28037"/>
          </a:xfrm>
          <a:custGeom>
            <a:avLst/>
            <a:gdLst/>
            <a:ahLst/>
            <a:cxnLst/>
            <a:rect l="l" t="t" r="r" b="b"/>
            <a:pathLst>
              <a:path w="1536" h="1341" extrusionOk="0">
                <a:moveTo>
                  <a:pt x="868" y="1"/>
                </a:moveTo>
                <a:cubicBezTo>
                  <a:pt x="268" y="1"/>
                  <a:pt x="1" y="735"/>
                  <a:pt x="401" y="1135"/>
                </a:cubicBezTo>
                <a:cubicBezTo>
                  <a:pt x="543" y="1277"/>
                  <a:pt x="713" y="1340"/>
                  <a:pt x="878" y="1340"/>
                </a:cubicBezTo>
                <a:cubicBezTo>
                  <a:pt x="1218" y="1340"/>
                  <a:pt x="1535" y="1072"/>
                  <a:pt x="1535" y="668"/>
                </a:cubicBezTo>
                <a:cubicBezTo>
                  <a:pt x="1535" y="301"/>
                  <a:pt x="1235" y="1"/>
                  <a:pt x="868" y="1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0" name="Google Shape;1520;p74"/>
          <p:cNvSpPr/>
          <p:nvPr/>
        </p:nvSpPr>
        <p:spPr>
          <a:xfrm flipH="1">
            <a:off x="2386170" y="1168017"/>
            <a:ext cx="179972" cy="15367"/>
          </a:xfrm>
          <a:custGeom>
            <a:avLst/>
            <a:gdLst/>
            <a:ahLst/>
            <a:cxnLst/>
            <a:rect l="l" t="t" r="r" b="b"/>
            <a:pathLst>
              <a:path w="8607" h="735" extrusionOk="0">
                <a:moveTo>
                  <a:pt x="300" y="0"/>
                </a:moveTo>
                <a:cubicBezTo>
                  <a:pt x="133" y="0"/>
                  <a:pt x="0" y="134"/>
                  <a:pt x="0" y="300"/>
                </a:cubicBezTo>
                <a:lnTo>
                  <a:pt x="0" y="434"/>
                </a:lnTo>
                <a:cubicBezTo>
                  <a:pt x="0" y="601"/>
                  <a:pt x="133" y="734"/>
                  <a:pt x="300" y="734"/>
                </a:cubicBezTo>
                <a:lnTo>
                  <a:pt x="8306" y="734"/>
                </a:lnTo>
                <a:cubicBezTo>
                  <a:pt x="8473" y="734"/>
                  <a:pt x="8606" y="601"/>
                  <a:pt x="8606" y="434"/>
                </a:cubicBezTo>
                <a:lnTo>
                  <a:pt x="8606" y="300"/>
                </a:lnTo>
                <a:cubicBezTo>
                  <a:pt x="8606" y="134"/>
                  <a:pt x="8473" y="0"/>
                  <a:pt x="8306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1" name="Google Shape;1521;p74"/>
          <p:cNvSpPr/>
          <p:nvPr/>
        </p:nvSpPr>
        <p:spPr>
          <a:xfrm flipH="1">
            <a:off x="1740302" y="1149869"/>
            <a:ext cx="1482205" cy="2974510"/>
          </a:xfrm>
          <a:custGeom>
            <a:avLst/>
            <a:gdLst/>
            <a:ahLst/>
            <a:cxnLst/>
            <a:rect l="l" t="t" r="r" b="b"/>
            <a:pathLst>
              <a:path w="70885" h="142270" extrusionOk="0">
                <a:moveTo>
                  <a:pt x="2536" y="1"/>
                </a:moveTo>
                <a:cubicBezTo>
                  <a:pt x="1135" y="1"/>
                  <a:pt x="1" y="1135"/>
                  <a:pt x="1" y="2536"/>
                </a:cubicBezTo>
                <a:lnTo>
                  <a:pt x="1" y="139734"/>
                </a:lnTo>
                <a:cubicBezTo>
                  <a:pt x="1" y="141135"/>
                  <a:pt x="1135" y="142269"/>
                  <a:pt x="2536" y="142269"/>
                </a:cubicBezTo>
                <a:lnTo>
                  <a:pt x="68350" y="142269"/>
                </a:lnTo>
                <a:cubicBezTo>
                  <a:pt x="69751" y="142269"/>
                  <a:pt x="70885" y="141135"/>
                  <a:pt x="70885" y="139734"/>
                </a:cubicBezTo>
                <a:lnTo>
                  <a:pt x="70885" y="2536"/>
                </a:lnTo>
                <a:cubicBezTo>
                  <a:pt x="70885" y="1135"/>
                  <a:pt x="69751" y="1"/>
                  <a:pt x="68350" y="1"/>
                </a:cubicBezTo>
                <a:lnTo>
                  <a:pt x="54840" y="1"/>
                </a:lnTo>
                <a:cubicBezTo>
                  <a:pt x="53939" y="1"/>
                  <a:pt x="53139" y="535"/>
                  <a:pt x="52839" y="1369"/>
                </a:cubicBezTo>
                <a:lnTo>
                  <a:pt x="52272" y="2936"/>
                </a:lnTo>
                <a:cubicBezTo>
                  <a:pt x="51971" y="3770"/>
                  <a:pt x="51171" y="4304"/>
                  <a:pt x="50270" y="4304"/>
                </a:cubicBezTo>
                <a:lnTo>
                  <a:pt x="20616" y="4304"/>
                </a:lnTo>
                <a:cubicBezTo>
                  <a:pt x="19715" y="4304"/>
                  <a:pt x="18914" y="3770"/>
                  <a:pt x="18614" y="2936"/>
                </a:cubicBezTo>
                <a:lnTo>
                  <a:pt x="18047" y="1369"/>
                </a:lnTo>
                <a:cubicBezTo>
                  <a:pt x="17714" y="535"/>
                  <a:pt x="16946" y="1"/>
                  <a:pt x="16046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2" name="Google Shape;1522;p74"/>
          <p:cNvSpPr/>
          <p:nvPr/>
        </p:nvSpPr>
        <p:spPr>
          <a:xfrm flipH="1">
            <a:off x="1740302" y="3903972"/>
            <a:ext cx="1482205" cy="220407"/>
          </a:xfrm>
          <a:custGeom>
            <a:avLst/>
            <a:gdLst/>
            <a:ahLst/>
            <a:cxnLst/>
            <a:rect l="l" t="t" r="r" b="b"/>
            <a:pathLst>
              <a:path w="70885" h="10542" extrusionOk="0">
                <a:moveTo>
                  <a:pt x="1" y="0"/>
                </a:moveTo>
                <a:lnTo>
                  <a:pt x="1" y="8006"/>
                </a:lnTo>
                <a:cubicBezTo>
                  <a:pt x="1" y="9407"/>
                  <a:pt x="1135" y="10541"/>
                  <a:pt x="2536" y="10541"/>
                </a:cubicBezTo>
                <a:lnTo>
                  <a:pt x="68350" y="10541"/>
                </a:lnTo>
                <a:cubicBezTo>
                  <a:pt x="69751" y="10541"/>
                  <a:pt x="70885" y="9407"/>
                  <a:pt x="70885" y="8006"/>
                </a:cubicBezTo>
                <a:lnTo>
                  <a:pt x="70885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3" name="Google Shape;1523;p74"/>
          <p:cNvSpPr/>
          <p:nvPr/>
        </p:nvSpPr>
        <p:spPr>
          <a:xfrm flipH="1">
            <a:off x="1740302" y="1149869"/>
            <a:ext cx="1482205" cy="184843"/>
          </a:xfrm>
          <a:custGeom>
            <a:avLst/>
            <a:gdLst/>
            <a:ahLst/>
            <a:cxnLst/>
            <a:rect l="l" t="t" r="r" b="b"/>
            <a:pathLst>
              <a:path w="70885" h="8841" extrusionOk="0">
                <a:moveTo>
                  <a:pt x="2536" y="1"/>
                </a:moveTo>
                <a:cubicBezTo>
                  <a:pt x="1135" y="1"/>
                  <a:pt x="1" y="1135"/>
                  <a:pt x="1" y="2536"/>
                </a:cubicBezTo>
                <a:lnTo>
                  <a:pt x="1" y="8841"/>
                </a:lnTo>
                <a:lnTo>
                  <a:pt x="70885" y="8841"/>
                </a:lnTo>
                <a:lnTo>
                  <a:pt x="70885" y="2536"/>
                </a:lnTo>
                <a:cubicBezTo>
                  <a:pt x="70885" y="1135"/>
                  <a:pt x="69751" y="1"/>
                  <a:pt x="68350" y="1"/>
                </a:cubicBezTo>
                <a:lnTo>
                  <a:pt x="54840" y="1"/>
                </a:lnTo>
                <a:cubicBezTo>
                  <a:pt x="53973" y="1"/>
                  <a:pt x="53172" y="535"/>
                  <a:pt x="52839" y="1369"/>
                </a:cubicBezTo>
                <a:lnTo>
                  <a:pt x="52272" y="2936"/>
                </a:lnTo>
                <a:cubicBezTo>
                  <a:pt x="51971" y="3770"/>
                  <a:pt x="51171" y="4304"/>
                  <a:pt x="50270" y="4304"/>
                </a:cubicBezTo>
                <a:lnTo>
                  <a:pt x="20616" y="4304"/>
                </a:lnTo>
                <a:cubicBezTo>
                  <a:pt x="19715" y="4304"/>
                  <a:pt x="18948" y="3770"/>
                  <a:pt x="18614" y="2936"/>
                </a:cubicBezTo>
                <a:lnTo>
                  <a:pt x="18047" y="1369"/>
                </a:lnTo>
                <a:cubicBezTo>
                  <a:pt x="17747" y="535"/>
                  <a:pt x="16946" y="1"/>
                  <a:pt x="16046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4" name="Google Shape;1524;p74"/>
          <p:cNvSpPr/>
          <p:nvPr/>
        </p:nvSpPr>
        <p:spPr>
          <a:xfrm flipH="1">
            <a:off x="1740302" y="1149179"/>
            <a:ext cx="1482205" cy="2975200"/>
          </a:xfrm>
          <a:custGeom>
            <a:avLst/>
            <a:gdLst/>
            <a:ahLst/>
            <a:cxnLst/>
            <a:rect l="l" t="t" r="r" b="b"/>
            <a:pathLst>
              <a:path w="70885" h="142303" fill="none" extrusionOk="0">
                <a:moveTo>
                  <a:pt x="70885" y="2536"/>
                </a:moveTo>
                <a:lnTo>
                  <a:pt x="70885" y="139767"/>
                </a:lnTo>
                <a:cubicBezTo>
                  <a:pt x="70885" y="141135"/>
                  <a:pt x="69751" y="142302"/>
                  <a:pt x="68350" y="142302"/>
                </a:cubicBezTo>
                <a:lnTo>
                  <a:pt x="2536" y="142302"/>
                </a:lnTo>
                <a:cubicBezTo>
                  <a:pt x="1135" y="142302"/>
                  <a:pt x="1" y="141168"/>
                  <a:pt x="1" y="139767"/>
                </a:cubicBezTo>
                <a:lnTo>
                  <a:pt x="1" y="2536"/>
                </a:lnTo>
                <a:cubicBezTo>
                  <a:pt x="1" y="1135"/>
                  <a:pt x="1135" y="1"/>
                  <a:pt x="2536" y="1"/>
                </a:cubicBezTo>
                <a:lnTo>
                  <a:pt x="16046" y="1"/>
                </a:lnTo>
                <a:cubicBezTo>
                  <a:pt x="16946" y="1"/>
                  <a:pt x="17714" y="568"/>
                  <a:pt x="18047" y="1402"/>
                </a:cubicBezTo>
                <a:lnTo>
                  <a:pt x="18614" y="2936"/>
                </a:lnTo>
                <a:cubicBezTo>
                  <a:pt x="18914" y="3770"/>
                  <a:pt x="19715" y="4304"/>
                  <a:pt x="20616" y="4337"/>
                </a:cubicBezTo>
                <a:lnTo>
                  <a:pt x="50270" y="4337"/>
                </a:lnTo>
                <a:cubicBezTo>
                  <a:pt x="51171" y="4337"/>
                  <a:pt x="51971" y="3770"/>
                  <a:pt x="52272" y="2936"/>
                </a:cubicBezTo>
                <a:lnTo>
                  <a:pt x="52839" y="1402"/>
                </a:lnTo>
                <a:cubicBezTo>
                  <a:pt x="53139" y="568"/>
                  <a:pt x="53939" y="1"/>
                  <a:pt x="54840" y="1"/>
                </a:cubicBezTo>
                <a:lnTo>
                  <a:pt x="68350" y="1"/>
                </a:lnTo>
                <a:cubicBezTo>
                  <a:pt x="69751" y="1"/>
                  <a:pt x="70885" y="1135"/>
                  <a:pt x="70885" y="2536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74"/>
          <p:cNvSpPr/>
          <p:nvPr/>
        </p:nvSpPr>
        <p:spPr>
          <a:xfrm>
            <a:off x="2057495" y="2727104"/>
            <a:ext cx="834225" cy="252479"/>
          </a:xfrm>
          <a:custGeom>
            <a:avLst/>
            <a:gdLst/>
            <a:ahLst/>
            <a:cxnLst/>
            <a:rect l="l" t="t" r="r" b="b"/>
            <a:pathLst>
              <a:path w="39896" h="12076" extrusionOk="0">
                <a:moveTo>
                  <a:pt x="5038" y="0"/>
                </a:moveTo>
                <a:cubicBezTo>
                  <a:pt x="2269" y="0"/>
                  <a:pt x="1" y="2235"/>
                  <a:pt x="1" y="5037"/>
                </a:cubicBezTo>
                <a:lnTo>
                  <a:pt x="1" y="7039"/>
                </a:lnTo>
                <a:cubicBezTo>
                  <a:pt x="1" y="9841"/>
                  <a:pt x="2269" y="12076"/>
                  <a:pt x="5038" y="12076"/>
                </a:cubicBezTo>
                <a:lnTo>
                  <a:pt x="34892" y="12076"/>
                </a:lnTo>
                <a:cubicBezTo>
                  <a:pt x="37661" y="12076"/>
                  <a:pt x="39896" y="9841"/>
                  <a:pt x="39896" y="7039"/>
                </a:cubicBezTo>
                <a:lnTo>
                  <a:pt x="39896" y="5037"/>
                </a:lnTo>
                <a:cubicBezTo>
                  <a:pt x="39896" y="2235"/>
                  <a:pt x="37661" y="0"/>
                  <a:pt x="3489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6" name="Google Shape;1526;p74"/>
          <p:cNvSpPr/>
          <p:nvPr/>
        </p:nvSpPr>
        <p:spPr>
          <a:xfrm>
            <a:off x="2300929" y="2321525"/>
            <a:ext cx="348758" cy="235063"/>
          </a:xfrm>
          <a:custGeom>
            <a:avLst/>
            <a:gdLst/>
            <a:ahLst/>
            <a:cxnLst/>
            <a:rect l="l" t="t" r="r" b="b"/>
            <a:pathLst>
              <a:path w="16679" h="11243" extrusionOk="0">
                <a:moveTo>
                  <a:pt x="3736" y="1"/>
                </a:moveTo>
                <a:lnTo>
                  <a:pt x="3736" y="6139"/>
                </a:lnTo>
                <a:cubicBezTo>
                  <a:pt x="3736" y="8307"/>
                  <a:pt x="2402" y="10275"/>
                  <a:pt x="401" y="11076"/>
                </a:cubicBezTo>
                <a:lnTo>
                  <a:pt x="0" y="11242"/>
                </a:lnTo>
                <a:lnTo>
                  <a:pt x="16679" y="11242"/>
                </a:lnTo>
                <a:lnTo>
                  <a:pt x="16245" y="11076"/>
                </a:lnTo>
                <a:cubicBezTo>
                  <a:pt x="14244" y="10242"/>
                  <a:pt x="12910" y="8274"/>
                  <a:pt x="12910" y="6105"/>
                </a:cubicBezTo>
                <a:lnTo>
                  <a:pt x="12910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p74"/>
          <p:cNvSpPr/>
          <p:nvPr/>
        </p:nvSpPr>
        <p:spPr>
          <a:xfrm>
            <a:off x="2379049" y="2321525"/>
            <a:ext cx="191828" cy="128560"/>
          </a:xfrm>
          <a:custGeom>
            <a:avLst/>
            <a:gdLst/>
            <a:ahLst/>
            <a:cxnLst/>
            <a:rect l="l" t="t" r="r" b="b"/>
            <a:pathLst>
              <a:path w="9174" h="6149" extrusionOk="0">
                <a:moveTo>
                  <a:pt x="0" y="1"/>
                </a:moveTo>
                <a:lnTo>
                  <a:pt x="0" y="6139"/>
                </a:lnTo>
                <a:cubicBezTo>
                  <a:pt x="307" y="6145"/>
                  <a:pt x="614" y="6149"/>
                  <a:pt x="921" y="6149"/>
                </a:cubicBezTo>
                <a:cubicBezTo>
                  <a:pt x="3683" y="6149"/>
                  <a:pt x="6442" y="5879"/>
                  <a:pt x="9174" y="5338"/>
                </a:cubicBezTo>
                <a:lnTo>
                  <a:pt x="9174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" name="Google Shape;1528;p74"/>
          <p:cNvSpPr/>
          <p:nvPr/>
        </p:nvSpPr>
        <p:spPr>
          <a:xfrm>
            <a:off x="2300929" y="2321525"/>
            <a:ext cx="348758" cy="235063"/>
          </a:xfrm>
          <a:custGeom>
            <a:avLst/>
            <a:gdLst/>
            <a:ahLst/>
            <a:cxnLst/>
            <a:rect l="l" t="t" r="r" b="b"/>
            <a:pathLst>
              <a:path w="16679" h="11243" fill="none" extrusionOk="0">
                <a:moveTo>
                  <a:pt x="16679" y="11242"/>
                </a:moveTo>
                <a:lnTo>
                  <a:pt x="0" y="11242"/>
                </a:lnTo>
                <a:lnTo>
                  <a:pt x="401" y="11076"/>
                </a:lnTo>
                <a:cubicBezTo>
                  <a:pt x="2402" y="10275"/>
                  <a:pt x="3736" y="8307"/>
                  <a:pt x="3736" y="6139"/>
                </a:cubicBezTo>
                <a:lnTo>
                  <a:pt x="3736" y="1"/>
                </a:lnTo>
                <a:lnTo>
                  <a:pt x="12910" y="1"/>
                </a:lnTo>
                <a:lnTo>
                  <a:pt x="12910" y="6105"/>
                </a:lnTo>
                <a:cubicBezTo>
                  <a:pt x="12910" y="8274"/>
                  <a:pt x="14244" y="10242"/>
                  <a:pt x="16245" y="11076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74"/>
          <p:cNvSpPr/>
          <p:nvPr/>
        </p:nvSpPr>
        <p:spPr>
          <a:xfrm>
            <a:off x="2058896" y="1769881"/>
            <a:ext cx="832134" cy="620723"/>
          </a:xfrm>
          <a:custGeom>
            <a:avLst/>
            <a:gdLst/>
            <a:ahLst/>
            <a:cxnLst/>
            <a:rect l="l" t="t" r="r" b="b"/>
            <a:pathLst>
              <a:path w="39796" h="29689" extrusionOk="0">
                <a:moveTo>
                  <a:pt x="1235" y="0"/>
                </a:moveTo>
                <a:cubicBezTo>
                  <a:pt x="534" y="0"/>
                  <a:pt x="0" y="568"/>
                  <a:pt x="0" y="1235"/>
                </a:cubicBezTo>
                <a:lnTo>
                  <a:pt x="0" y="28421"/>
                </a:lnTo>
                <a:cubicBezTo>
                  <a:pt x="0" y="29121"/>
                  <a:pt x="534" y="29688"/>
                  <a:pt x="1235" y="29688"/>
                </a:cubicBezTo>
                <a:lnTo>
                  <a:pt x="38528" y="29688"/>
                </a:lnTo>
                <a:cubicBezTo>
                  <a:pt x="39228" y="29688"/>
                  <a:pt x="39795" y="29121"/>
                  <a:pt x="39795" y="28421"/>
                </a:cubicBezTo>
                <a:lnTo>
                  <a:pt x="39795" y="1235"/>
                </a:lnTo>
                <a:cubicBezTo>
                  <a:pt x="39795" y="568"/>
                  <a:pt x="39228" y="0"/>
                  <a:pt x="38528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74"/>
          <p:cNvSpPr/>
          <p:nvPr/>
        </p:nvSpPr>
        <p:spPr>
          <a:xfrm>
            <a:off x="2091683" y="1816609"/>
            <a:ext cx="765871" cy="526576"/>
          </a:xfrm>
          <a:custGeom>
            <a:avLst/>
            <a:gdLst/>
            <a:ahLst/>
            <a:cxnLst/>
            <a:rect l="l" t="t" r="r" b="b"/>
            <a:pathLst>
              <a:path w="36627" h="25186" extrusionOk="0">
                <a:moveTo>
                  <a:pt x="0" y="0"/>
                </a:moveTo>
                <a:lnTo>
                  <a:pt x="0" y="25185"/>
                </a:lnTo>
                <a:lnTo>
                  <a:pt x="36626" y="25185"/>
                </a:lnTo>
                <a:lnTo>
                  <a:pt x="36626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74"/>
          <p:cNvSpPr/>
          <p:nvPr/>
        </p:nvSpPr>
        <p:spPr>
          <a:xfrm>
            <a:off x="2091683" y="1816609"/>
            <a:ext cx="765871" cy="526576"/>
          </a:xfrm>
          <a:custGeom>
            <a:avLst/>
            <a:gdLst/>
            <a:ahLst/>
            <a:cxnLst/>
            <a:rect l="l" t="t" r="r" b="b"/>
            <a:pathLst>
              <a:path w="36627" h="25186" fill="none" extrusionOk="0">
                <a:moveTo>
                  <a:pt x="0" y="0"/>
                </a:moveTo>
                <a:lnTo>
                  <a:pt x="36626" y="0"/>
                </a:lnTo>
                <a:lnTo>
                  <a:pt x="36626" y="25185"/>
                </a:lnTo>
                <a:lnTo>
                  <a:pt x="0" y="25185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74"/>
          <p:cNvSpPr/>
          <p:nvPr/>
        </p:nvSpPr>
        <p:spPr>
          <a:xfrm>
            <a:off x="2281399" y="2534949"/>
            <a:ext cx="387128" cy="50241"/>
          </a:xfrm>
          <a:custGeom>
            <a:avLst/>
            <a:gdLst/>
            <a:ahLst/>
            <a:cxnLst/>
            <a:rect l="l" t="t" r="r" b="b"/>
            <a:pathLst>
              <a:path w="18514" h="2403" extrusionOk="0">
                <a:moveTo>
                  <a:pt x="834" y="0"/>
                </a:moveTo>
                <a:cubicBezTo>
                  <a:pt x="367" y="34"/>
                  <a:pt x="0" y="401"/>
                  <a:pt x="0" y="834"/>
                </a:cubicBezTo>
                <a:lnTo>
                  <a:pt x="0" y="2402"/>
                </a:lnTo>
                <a:lnTo>
                  <a:pt x="18514" y="2402"/>
                </a:lnTo>
                <a:lnTo>
                  <a:pt x="18514" y="834"/>
                </a:lnTo>
                <a:cubicBezTo>
                  <a:pt x="18514" y="367"/>
                  <a:pt x="18147" y="0"/>
                  <a:pt x="17680" y="0"/>
                </a:cubicBez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" name="Google Shape;1533;p74"/>
          <p:cNvSpPr/>
          <p:nvPr/>
        </p:nvSpPr>
        <p:spPr>
          <a:xfrm>
            <a:off x="1835506" y="3266191"/>
            <a:ext cx="1291778" cy="115786"/>
          </a:xfrm>
          <a:custGeom>
            <a:avLst/>
            <a:gdLst/>
            <a:ahLst/>
            <a:cxnLst/>
            <a:rect l="l" t="t" r="r" b="b"/>
            <a:pathLst>
              <a:path w="61778" h="5538" extrusionOk="0">
                <a:moveTo>
                  <a:pt x="1" y="1"/>
                </a:moveTo>
                <a:lnTo>
                  <a:pt x="1" y="5538"/>
                </a:lnTo>
                <a:lnTo>
                  <a:pt x="61778" y="5538"/>
                </a:lnTo>
                <a:lnTo>
                  <a:pt x="61778" y="1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74"/>
          <p:cNvSpPr/>
          <p:nvPr/>
        </p:nvSpPr>
        <p:spPr>
          <a:xfrm>
            <a:off x="1887998" y="3533638"/>
            <a:ext cx="963972" cy="25131"/>
          </a:xfrm>
          <a:custGeom>
            <a:avLst/>
            <a:gdLst/>
            <a:ahLst/>
            <a:cxnLst/>
            <a:rect l="l" t="t" r="r" b="b"/>
            <a:pathLst>
              <a:path w="46101" h="1202" extrusionOk="0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45600" y="1202"/>
                </a:lnTo>
                <a:cubicBezTo>
                  <a:pt x="45900" y="1202"/>
                  <a:pt x="46100" y="968"/>
                  <a:pt x="46100" y="701"/>
                </a:cubicBezTo>
                <a:lnTo>
                  <a:pt x="46100" y="501"/>
                </a:lnTo>
                <a:cubicBezTo>
                  <a:pt x="46100" y="234"/>
                  <a:pt x="45900" y="1"/>
                  <a:pt x="45600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74"/>
          <p:cNvSpPr/>
          <p:nvPr/>
        </p:nvSpPr>
        <p:spPr>
          <a:xfrm>
            <a:off x="1887998" y="3608277"/>
            <a:ext cx="838428" cy="25110"/>
          </a:xfrm>
          <a:custGeom>
            <a:avLst/>
            <a:gdLst/>
            <a:ahLst/>
            <a:cxnLst/>
            <a:rect l="l" t="t" r="r" b="b"/>
            <a:pathLst>
              <a:path w="40097" h="1201" extrusionOk="0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39596" y="1201"/>
                </a:lnTo>
                <a:cubicBezTo>
                  <a:pt x="39896" y="1201"/>
                  <a:pt x="40096" y="967"/>
                  <a:pt x="40096" y="701"/>
                </a:cubicBezTo>
                <a:lnTo>
                  <a:pt x="40096" y="500"/>
                </a:lnTo>
                <a:cubicBezTo>
                  <a:pt x="40096" y="234"/>
                  <a:pt x="39896" y="0"/>
                  <a:pt x="39596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74"/>
          <p:cNvSpPr/>
          <p:nvPr/>
        </p:nvSpPr>
        <p:spPr>
          <a:xfrm>
            <a:off x="1887998" y="3682896"/>
            <a:ext cx="765181" cy="24420"/>
          </a:xfrm>
          <a:custGeom>
            <a:avLst/>
            <a:gdLst/>
            <a:ahLst/>
            <a:cxnLst/>
            <a:rect l="l" t="t" r="r" b="b"/>
            <a:pathLst>
              <a:path w="36594" h="1168" extrusionOk="0">
                <a:moveTo>
                  <a:pt x="601" y="0"/>
                </a:moveTo>
                <a:cubicBezTo>
                  <a:pt x="301" y="0"/>
                  <a:pt x="34" y="267"/>
                  <a:pt x="34" y="601"/>
                </a:cubicBezTo>
                <a:cubicBezTo>
                  <a:pt x="1" y="901"/>
                  <a:pt x="268" y="1168"/>
                  <a:pt x="601" y="1168"/>
                </a:cubicBezTo>
                <a:lnTo>
                  <a:pt x="35993" y="1168"/>
                </a:lnTo>
                <a:cubicBezTo>
                  <a:pt x="36327" y="1168"/>
                  <a:pt x="36594" y="901"/>
                  <a:pt x="36594" y="601"/>
                </a:cubicBezTo>
                <a:cubicBezTo>
                  <a:pt x="36594" y="267"/>
                  <a:pt x="36327" y="0"/>
                  <a:pt x="3602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74"/>
          <p:cNvSpPr/>
          <p:nvPr/>
        </p:nvSpPr>
        <p:spPr>
          <a:xfrm>
            <a:off x="1887998" y="3757515"/>
            <a:ext cx="880269" cy="24420"/>
          </a:xfrm>
          <a:custGeom>
            <a:avLst/>
            <a:gdLst/>
            <a:ahLst/>
            <a:cxnLst/>
            <a:rect l="l" t="t" r="r" b="b"/>
            <a:pathLst>
              <a:path w="42098" h="1168" extrusionOk="0">
                <a:moveTo>
                  <a:pt x="501" y="0"/>
                </a:moveTo>
                <a:cubicBezTo>
                  <a:pt x="234" y="0"/>
                  <a:pt x="1" y="201"/>
                  <a:pt x="1" y="467"/>
                </a:cubicBezTo>
                <a:lnTo>
                  <a:pt x="1" y="668"/>
                </a:lnTo>
                <a:cubicBezTo>
                  <a:pt x="1" y="968"/>
                  <a:pt x="234" y="1168"/>
                  <a:pt x="501" y="1168"/>
                </a:cubicBezTo>
                <a:lnTo>
                  <a:pt x="41597" y="1168"/>
                </a:lnTo>
                <a:cubicBezTo>
                  <a:pt x="41897" y="1168"/>
                  <a:pt x="42098" y="968"/>
                  <a:pt x="42098" y="668"/>
                </a:cubicBezTo>
                <a:lnTo>
                  <a:pt x="42098" y="467"/>
                </a:lnTo>
                <a:cubicBezTo>
                  <a:pt x="42098" y="201"/>
                  <a:pt x="41897" y="0"/>
                  <a:pt x="41597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74"/>
          <p:cNvSpPr/>
          <p:nvPr/>
        </p:nvSpPr>
        <p:spPr>
          <a:xfrm>
            <a:off x="2934941" y="3533638"/>
            <a:ext cx="126275" cy="25131"/>
          </a:xfrm>
          <a:custGeom>
            <a:avLst/>
            <a:gdLst/>
            <a:ahLst/>
            <a:cxnLst/>
            <a:rect l="l" t="t" r="r" b="b"/>
            <a:pathLst>
              <a:path w="6039" h="1202" extrusionOk="0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5538" y="1202"/>
                </a:lnTo>
                <a:cubicBezTo>
                  <a:pt x="5838" y="1202"/>
                  <a:pt x="6039" y="968"/>
                  <a:pt x="6039" y="701"/>
                </a:cubicBezTo>
                <a:lnTo>
                  <a:pt x="6039" y="501"/>
                </a:lnTo>
                <a:cubicBezTo>
                  <a:pt x="6039" y="234"/>
                  <a:pt x="5838" y="1"/>
                  <a:pt x="5538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74"/>
          <p:cNvSpPr/>
          <p:nvPr/>
        </p:nvSpPr>
        <p:spPr>
          <a:xfrm>
            <a:off x="2955872" y="3608277"/>
            <a:ext cx="105345" cy="25110"/>
          </a:xfrm>
          <a:custGeom>
            <a:avLst/>
            <a:gdLst/>
            <a:ahLst/>
            <a:cxnLst/>
            <a:rect l="l" t="t" r="r" b="b"/>
            <a:pathLst>
              <a:path w="5038" h="1201" extrusionOk="0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4571" y="1201"/>
                </a:lnTo>
                <a:cubicBezTo>
                  <a:pt x="4837" y="1201"/>
                  <a:pt x="5038" y="967"/>
                  <a:pt x="5038" y="701"/>
                </a:cubicBezTo>
                <a:lnTo>
                  <a:pt x="5038" y="500"/>
                </a:lnTo>
                <a:cubicBezTo>
                  <a:pt x="5038" y="234"/>
                  <a:pt x="4837" y="0"/>
                  <a:pt x="4571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74"/>
          <p:cNvSpPr/>
          <p:nvPr/>
        </p:nvSpPr>
        <p:spPr>
          <a:xfrm>
            <a:off x="2924486" y="3682896"/>
            <a:ext cx="136730" cy="24420"/>
          </a:xfrm>
          <a:custGeom>
            <a:avLst/>
            <a:gdLst/>
            <a:ahLst/>
            <a:cxnLst/>
            <a:rect l="l" t="t" r="r" b="b"/>
            <a:pathLst>
              <a:path w="6539" h="1168" extrusionOk="0">
                <a:moveTo>
                  <a:pt x="501" y="0"/>
                </a:moveTo>
                <a:cubicBezTo>
                  <a:pt x="234" y="0"/>
                  <a:pt x="1" y="200"/>
                  <a:pt x="1" y="501"/>
                </a:cubicBezTo>
                <a:lnTo>
                  <a:pt x="1" y="667"/>
                </a:lnTo>
                <a:cubicBezTo>
                  <a:pt x="1" y="968"/>
                  <a:pt x="234" y="1168"/>
                  <a:pt x="501" y="1168"/>
                </a:cubicBezTo>
                <a:lnTo>
                  <a:pt x="6038" y="1168"/>
                </a:lnTo>
                <a:cubicBezTo>
                  <a:pt x="6338" y="1168"/>
                  <a:pt x="6539" y="968"/>
                  <a:pt x="6539" y="667"/>
                </a:cubicBezTo>
                <a:lnTo>
                  <a:pt x="6539" y="501"/>
                </a:lnTo>
                <a:cubicBezTo>
                  <a:pt x="6539" y="200"/>
                  <a:pt x="6338" y="0"/>
                  <a:pt x="6038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74"/>
          <p:cNvSpPr/>
          <p:nvPr/>
        </p:nvSpPr>
        <p:spPr>
          <a:xfrm>
            <a:off x="3008189" y="3757515"/>
            <a:ext cx="53028" cy="24420"/>
          </a:xfrm>
          <a:custGeom>
            <a:avLst/>
            <a:gdLst/>
            <a:ahLst/>
            <a:cxnLst/>
            <a:rect l="l" t="t" r="r" b="b"/>
            <a:pathLst>
              <a:path w="2536" h="1168" extrusionOk="0">
                <a:moveTo>
                  <a:pt x="501" y="0"/>
                </a:moveTo>
                <a:cubicBezTo>
                  <a:pt x="234" y="0"/>
                  <a:pt x="0" y="201"/>
                  <a:pt x="0" y="467"/>
                </a:cubicBezTo>
                <a:lnTo>
                  <a:pt x="0" y="668"/>
                </a:lnTo>
                <a:cubicBezTo>
                  <a:pt x="0" y="968"/>
                  <a:pt x="234" y="1168"/>
                  <a:pt x="501" y="1168"/>
                </a:cubicBezTo>
                <a:lnTo>
                  <a:pt x="2069" y="1168"/>
                </a:lnTo>
                <a:cubicBezTo>
                  <a:pt x="2335" y="1168"/>
                  <a:pt x="2536" y="968"/>
                  <a:pt x="2536" y="668"/>
                </a:cubicBezTo>
                <a:lnTo>
                  <a:pt x="2536" y="467"/>
                </a:lnTo>
                <a:cubicBezTo>
                  <a:pt x="2536" y="201"/>
                  <a:pt x="2335" y="0"/>
                  <a:pt x="2069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2" name="Google Shape;1542;p74"/>
          <p:cNvSpPr/>
          <p:nvPr/>
        </p:nvSpPr>
        <p:spPr>
          <a:xfrm flipH="1">
            <a:off x="1947457" y="1472785"/>
            <a:ext cx="1067874" cy="79511"/>
          </a:xfrm>
          <a:custGeom>
            <a:avLst/>
            <a:gdLst/>
            <a:ahLst/>
            <a:cxnLst/>
            <a:rect l="l" t="t" r="r" b="b"/>
            <a:pathLst>
              <a:path w="51070" h="3803" extrusionOk="0">
                <a:moveTo>
                  <a:pt x="1601" y="0"/>
                </a:moveTo>
                <a:cubicBezTo>
                  <a:pt x="701" y="0"/>
                  <a:pt x="0" y="701"/>
                  <a:pt x="0" y="1568"/>
                </a:cubicBezTo>
                <a:lnTo>
                  <a:pt x="0" y="2202"/>
                </a:lnTo>
                <a:cubicBezTo>
                  <a:pt x="0" y="3102"/>
                  <a:pt x="701" y="3803"/>
                  <a:pt x="1601" y="3803"/>
                </a:cubicBezTo>
                <a:lnTo>
                  <a:pt x="49469" y="3803"/>
                </a:lnTo>
                <a:cubicBezTo>
                  <a:pt x="50336" y="3803"/>
                  <a:pt x="51070" y="3102"/>
                  <a:pt x="51070" y="2202"/>
                </a:cubicBezTo>
                <a:lnTo>
                  <a:pt x="51070" y="1568"/>
                </a:lnTo>
                <a:cubicBezTo>
                  <a:pt x="51070" y="701"/>
                  <a:pt x="50336" y="0"/>
                  <a:pt x="49469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74"/>
          <p:cNvSpPr/>
          <p:nvPr/>
        </p:nvSpPr>
        <p:spPr>
          <a:xfrm>
            <a:off x="2800313" y="2884369"/>
            <a:ext cx="155549" cy="155531"/>
          </a:xfrm>
          <a:custGeom>
            <a:avLst/>
            <a:gdLst/>
            <a:ahLst/>
            <a:cxnLst/>
            <a:rect l="l" t="t" r="r" b="b"/>
            <a:pathLst>
              <a:path w="7439" h="7439" extrusionOk="0">
                <a:moveTo>
                  <a:pt x="0" y="0"/>
                </a:moveTo>
                <a:lnTo>
                  <a:pt x="2935" y="7439"/>
                </a:lnTo>
                <a:lnTo>
                  <a:pt x="4103" y="4837"/>
                </a:lnTo>
                <a:lnTo>
                  <a:pt x="5371" y="6105"/>
                </a:lnTo>
                <a:lnTo>
                  <a:pt x="6104" y="5371"/>
                </a:lnTo>
                <a:lnTo>
                  <a:pt x="4837" y="4070"/>
                </a:lnTo>
                <a:lnTo>
                  <a:pt x="7439" y="2936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 w="108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74"/>
          <p:cNvSpPr/>
          <p:nvPr/>
        </p:nvSpPr>
        <p:spPr>
          <a:xfrm rot="8099929" flipH="1">
            <a:off x="1188241" y="3300113"/>
            <a:ext cx="1857114" cy="1794505"/>
          </a:xfrm>
          <a:custGeom>
            <a:avLst/>
            <a:gdLst/>
            <a:ahLst/>
            <a:cxnLst/>
            <a:rect l="l" t="t" r="r" b="b"/>
            <a:pathLst>
              <a:path w="10886" h="10519" extrusionOk="0">
                <a:moveTo>
                  <a:pt x="10519" y="0"/>
                </a:moveTo>
                <a:lnTo>
                  <a:pt x="1" y="10518"/>
                </a:lnTo>
                <a:lnTo>
                  <a:pt x="368" y="10518"/>
                </a:lnTo>
                <a:lnTo>
                  <a:pt x="10886" y="0"/>
                </a:ln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5" name="Google Shape;1545;p74"/>
          <p:cNvGrpSpPr/>
          <p:nvPr/>
        </p:nvGrpSpPr>
        <p:grpSpPr>
          <a:xfrm>
            <a:off x="1888154" y="3149455"/>
            <a:ext cx="230916" cy="214233"/>
            <a:chOff x="1751901" y="1502716"/>
            <a:chExt cx="362677" cy="362677"/>
          </a:xfrm>
        </p:grpSpPr>
        <p:sp>
          <p:nvSpPr>
            <p:cNvPr id="1546" name="Google Shape;1546;p74"/>
            <p:cNvSpPr/>
            <p:nvPr/>
          </p:nvSpPr>
          <p:spPr>
            <a:xfrm>
              <a:off x="1751901" y="1502716"/>
              <a:ext cx="362677" cy="362677"/>
            </a:xfrm>
            <a:custGeom>
              <a:avLst/>
              <a:gdLst/>
              <a:ahLst/>
              <a:cxnLst/>
              <a:rect l="l" t="t" r="r" b="b"/>
              <a:pathLst>
                <a:path w="13811" h="13811" extrusionOk="0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74"/>
            <p:cNvSpPr/>
            <p:nvPr/>
          </p:nvSpPr>
          <p:spPr>
            <a:xfrm>
              <a:off x="1779027" y="1529843"/>
              <a:ext cx="308397" cy="308397"/>
            </a:xfrm>
            <a:custGeom>
              <a:avLst/>
              <a:gdLst/>
              <a:ahLst/>
              <a:cxnLst/>
              <a:rect l="l" t="t" r="r" b="b"/>
              <a:pathLst>
                <a:path w="11744" h="11744" extrusionOk="0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74"/>
            <p:cNvSpPr/>
            <p:nvPr/>
          </p:nvSpPr>
          <p:spPr>
            <a:xfrm>
              <a:off x="1927816" y="1551035"/>
              <a:ext cx="10845" cy="138416"/>
            </a:xfrm>
            <a:custGeom>
              <a:avLst/>
              <a:gdLst/>
              <a:ahLst/>
              <a:cxnLst/>
              <a:rect l="l" t="t" r="r" b="b"/>
              <a:pathLst>
                <a:path w="413" h="5271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74"/>
            <p:cNvSpPr/>
            <p:nvPr/>
          </p:nvSpPr>
          <p:spPr>
            <a:xfrm>
              <a:off x="1925821" y="1678632"/>
              <a:ext cx="142014" cy="10819"/>
            </a:xfrm>
            <a:custGeom>
              <a:avLst/>
              <a:gdLst/>
              <a:ahLst/>
              <a:cxnLst/>
              <a:rect l="l" t="t" r="r" b="b"/>
              <a:pathLst>
                <a:path w="5408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74"/>
            <p:cNvSpPr/>
            <p:nvPr/>
          </p:nvSpPr>
          <p:spPr>
            <a:xfrm>
              <a:off x="1816999" y="1567789"/>
              <a:ext cx="288020" cy="270215"/>
            </a:xfrm>
            <a:custGeom>
              <a:avLst/>
              <a:gdLst/>
              <a:ahLst/>
              <a:cxnLst/>
              <a:rect l="l" t="t" r="r" b="b"/>
              <a:pathLst>
                <a:path w="10968" h="10290" extrusionOk="0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74"/>
            <p:cNvSpPr/>
            <p:nvPr/>
          </p:nvSpPr>
          <p:spPr>
            <a:xfrm>
              <a:off x="1798644" y="1678632"/>
              <a:ext cx="22400" cy="10819"/>
            </a:xfrm>
            <a:custGeom>
              <a:avLst/>
              <a:gdLst/>
              <a:ahLst/>
              <a:cxnLst/>
              <a:rect l="l" t="t" r="r" b="b"/>
              <a:pathLst>
                <a:path w="853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74"/>
            <p:cNvSpPr/>
            <p:nvPr/>
          </p:nvSpPr>
          <p:spPr>
            <a:xfrm>
              <a:off x="1927816" y="1798063"/>
              <a:ext cx="10845" cy="18828"/>
            </a:xfrm>
            <a:custGeom>
              <a:avLst/>
              <a:gdLst/>
              <a:ahLst/>
              <a:cxnLst/>
              <a:rect l="l" t="t" r="r" b="b"/>
              <a:pathLst>
                <a:path w="413" h="717" extrusionOk="0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74"/>
            <p:cNvSpPr/>
            <p:nvPr/>
          </p:nvSpPr>
          <p:spPr>
            <a:xfrm>
              <a:off x="1835486" y="1588508"/>
              <a:ext cx="20667" cy="16518"/>
            </a:xfrm>
            <a:custGeom>
              <a:avLst/>
              <a:gdLst/>
              <a:ahLst/>
              <a:cxnLst/>
              <a:rect l="l" t="t" r="r" b="b"/>
              <a:pathLst>
                <a:path w="787" h="629" extrusionOk="0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74"/>
            <p:cNvSpPr/>
            <p:nvPr/>
          </p:nvSpPr>
          <p:spPr>
            <a:xfrm>
              <a:off x="2009958" y="1763189"/>
              <a:ext cx="20667" cy="16491"/>
            </a:xfrm>
            <a:custGeom>
              <a:avLst/>
              <a:gdLst/>
              <a:ahLst/>
              <a:cxnLst/>
              <a:rect l="l" t="t" r="r" b="b"/>
              <a:pathLst>
                <a:path w="787" h="628" extrusionOk="0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74"/>
            <p:cNvSpPr/>
            <p:nvPr/>
          </p:nvSpPr>
          <p:spPr>
            <a:xfrm>
              <a:off x="2010247" y="1588193"/>
              <a:ext cx="21113" cy="16833"/>
            </a:xfrm>
            <a:custGeom>
              <a:avLst/>
              <a:gdLst/>
              <a:ahLst/>
              <a:cxnLst/>
              <a:rect l="l" t="t" r="r" b="b"/>
              <a:pathLst>
                <a:path w="804" h="641" extrusionOk="0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74"/>
            <p:cNvSpPr/>
            <p:nvPr/>
          </p:nvSpPr>
          <p:spPr>
            <a:xfrm>
              <a:off x="1835591" y="1762927"/>
              <a:ext cx="20719" cy="16754"/>
            </a:xfrm>
            <a:custGeom>
              <a:avLst/>
              <a:gdLst/>
              <a:ahLst/>
              <a:cxnLst/>
              <a:rect l="l" t="t" r="r" b="b"/>
              <a:pathLst>
                <a:path w="789" h="638" extrusionOk="0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74"/>
            <p:cNvSpPr/>
            <p:nvPr/>
          </p:nvSpPr>
          <p:spPr>
            <a:xfrm>
              <a:off x="1808018" y="1628581"/>
              <a:ext cx="22820" cy="14128"/>
            </a:xfrm>
            <a:custGeom>
              <a:avLst/>
              <a:gdLst/>
              <a:ahLst/>
              <a:cxnLst/>
              <a:rect l="l" t="t" r="r" b="b"/>
              <a:pathLst>
                <a:path w="869" h="538" extrusionOk="0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74"/>
            <p:cNvSpPr/>
            <p:nvPr/>
          </p:nvSpPr>
          <p:spPr>
            <a:xfrm>
              <a:off x="2035194" y="1725139"/>
              <a:ext cx="23004" cy="14102"/>
            </a:xfrm>
            <a:custGeom>
              <a:avLst/>
              <a:gdLst/>
              <a:ahLst/>
              <a:cxnLst/>
              <a:rect l="l" t="t" r="r" b="b"/>
              <a:pathLst>
                <a:path w="876" h="537" extrusionOk="0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74"/>
            <p:cNvSpPr/>
            <p:nvPr/>
          </p:nvSpPr>
          <p:spPr>
            <a:xfrm>
              <a:off x="1973299" y="1561276"/>
              <a:ext cx="16649" cy="18119"/>
            </a:xfrm>
            <a:custGeom>
              <a:avLst/>
              <a:gdLst/>
              <a:ahLst/>
              <a:cxnLst/>
              <a:rect l="l" t="t" r="r" b="b"/>
              <a:pathLst>
                <a:path w="634" h="690" extrusionOk="0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74"/>
            <p:cNvSpPr/>
            <p:nvPr/>
          </p:nvSpPr>
          <p:spPr>
            <a:xfrm>
              <a:off x="1876557" y="1788557"/>
              <a:ext cx="16623" cy="18277"/>
            </a:xfrm>
            <a:custGeom>
              <a:avLst/>
              <a:gdLst/>
              <a:ahLst/>
              <a:cxnLst/>
              <a:rect l="l" t="t" r="r" b="b"/>
              <a:pathLst>
                <a:path w="633" h="696" extrusionOk="0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74"/>
            <p:cNvSpPr/>
            <p:nvPr/>
          </p:nvSpPr>
          <p:spPr>
            <a:xfrm>
              <a:off x="1878710" y="1560541"/>
              <a:ext cx="15966" cy="18093"/>
            </a:xfrm>
            <a:custGeom>
              <a:avLst/>
              <a:gdLst/>
              <a:ahLst/>
              <a:cxnLst/>
              <a:rect l="l" t="t" r="r" b="b"/>
              <a:pathLst>
                <a:path w="608" h="689" extrusionOk="0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74"/>
            <p:cNvSpPr/>
            <p:nvPr/>
          </p:nvSpPr>
          <p:spPr>
            <a:xfrm>
              <a:off x="1971014" y="1789292"/>
              <a:ext cx="16386" cy="18277"/>
            </a:xfrm>
            <a:custGeom>
              <a:avLst/>
              <a:gdLst/>
              <a:ahLst/>
              <a:cxnLst/>
              <a:rect l="l" t="t" r="r" b="b"/>
              <a:pathLst>
                <a:path w="624" h="696" extrusionOk="0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74"/>
            <p:cNvSpPr/>
            <p:nvPr/>
          </p:nvSpPr>
          <p:spPr>
            <a:xfrm>
              <a:off x="2036375" y="1630734"/>
              <a:ext cx="22951" cy="13997"/>
            </a:xfrm>
            <a:custGeom>
              <a:avLst/>
              <a:gdLst/>
              <a:ahLst/>
              <a:cxnLst/>
              <a:rect l="l" t="t" r="r" b="b"/>
              <a:pathLst>
                <a:path w="874" h="533" extrusionOk="0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74"/>
            <p:cNvSpPr/>
            <p:nvPr/>
          </p:nvSpPr>
          <p:spPr>
            <a:xfrm>
              <a:off x="1807441" y="1723143"/>
              <a:ext cx="22846" cy="14075"/>
            </a:xfrm>
            <a:custGeom>
              <a:avLst/>
              <a:gdLst/>
              <a:ahLst/>
              <a:cxnLst/>
              <a:rect l="l" t="t" r="r" b="b"/>
              <a:pathLst>
                <a:path w="870" h="536" extrusionOk="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5" name="Google Shape;1565;p74"/>
          <p:cNvGrpSpPr/>
          <p:nvPr/>
        </p:nvGrpSpPr>
        <p:grpSpPr>
          <a:xfrm>
            <a:off x="2355337" y="2765821"/>
            <a:ext cx="239935" cy="184823"/>
            <a:chOff x="2659157" y="2017412"/>
            <a:chExt cx="319190" cy="271240"/>
          </a:xfrm>
        </p:grpSpPr>
        <p:sp>
          <p:nvSpPr>
            <p:cNvPr id="1566" name="Google Shape;1566;p74"/>
            <p:cNvSpPr/>
            <p:nvPr/>
          </p:nvSpPr>
          <p:spPr>
            <a:xfrm>
              <a:off x="2808183" y="2086765"/>
              <a:ext cx="164125" cy="149314"/>
            </a:xfrm>
            <a:custGeom>
              <a:avLst/>
              <a:gdLst/>
              <a:ahLst/>
              <a:cxnLst/>
              <a:rect l="l" t="t" r="r" b="b"/>
              <a:pathLst>
                <a:path w="6250" h="5686" extrusionOk="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74"/>
            <p:cNvSpPr/>
            <p:nvPr/>
          </p:nvSpPr>
          <p:spPr>
            <a:xfrm>
              <a:off x="2881816" y="2017412"/>
              <a:ext cx="96532" cy="177334"/>
            </a:xfrm>
            <a:custGeom>
              <a:avLst/>
              <a:gdLst/>
              <a:ahLst/>
              <a:cxnLst/>
              <a:rect l="l" t="t" r="r" b="b"/>
              <a:pathLst>
                <a:path w="3676" h="6753" extrusionOk="0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74"/>
            <p:cNvSpPr/>
            <p:nvPr/>
          </p:nvSpPr>
          <p:spPr>
            <a:xfrm>
              <a:off x="2947650" y="2150603"/>
              <a:ext cx="30698" cy="44196"/>
            </a:xfrm>
            <a:custGeom>
              <a:avLst/>
              <a:gdLst/>
              <a:ahLst/>
              <a:cxnLst/>
              <a:rect l="l" t="t" r="r" b="b"/>
              <a:pathLst>
                <a:path w="1169" h="1683" extrusionOk="0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74"/>
            <p:cNvSpPr/>
            <p:nvPr/>
          </p:nvSpPr>
          <p:spPr>
            <a:xfrm>
              <a:off x="2818976" y="2136029"/>
              <a:ext cx="124682" cy="83034"/>
            </a:xfrm>
            <a:custGeom>
              <a:avLst/>
              <a:gdLst/>
              <a:ahLst/>
              <a:cxnLst/>
              <a:rect l="l" t="t" r="r" b="b"/>
              <a:pathLst>
                <a:path w="4748" h="3162" extrusionOk="0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74"/>
            <p:cNvSpPr/>
            <p:nvPr/>
          </p:nvSpPr>
          <p:spPr>
            <a:xfrm>
              <a:off x="2867741" y="2177730"/>
              <a:ext cx="73160" cy="41360"/>
            </a:xfrm>
            <a:custGeom>
              <a:avLst/>
              <a:gdLst/>
              <a:ahLst/>
              <a:cxnLst/>
              <a:rect l="l" t="t" r="r" b="b"/>
              <a:pathLst>
                <a:path w="2786" h="1575" extrusionOk="0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74"/>
            <p:cNvSpPr/>
            <p:nvPr/>
          </p:nvSpPr>
          <p:spPr>
            <a:xfrm>
              <a:off x="2795867" y="2157641"/>
              <a:ext cx="124919" cy="82798"/>
            </a:xfrm>
            <a:custGeom>
              <a:avLst/>
              <a:gdLst/>
              <a:ahLst/>
              <a:cxnLst/>
              <a:rect l="l" t="t" r="r" b="b"/>
              <a:pathLst>
                <a:path w="4757" h="3153" extrusionOk="0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4"/>
            <p:cNvSpPr/>
            <p:nvPr/>
          </p:nvSpPr>
          <p:spPr>
            <a:xfrm>
              <a:off x="2852667" y="2204620"/>
              <a:ext cx="65099" cy="35845"/>
            </a:xfrm>
            <a:custGeom>
              <a:avLst/>
              <a:gdLst/>
              <a:ahLst/>
              <a:cxnLst/>
              <a:rect l="l" t="t" r="r" b="b"/>
              <a:pathLst>
                <a:path w="2479" h="1365" extrusionOk="0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74"/>
            <p:cNvSpPr/>
            <p:nvPr/>
          </p:nvSpPr>
          <p:spPr>
            <a:xfrm>
              <a:off x="2772732" y="2178990"/>
              <a:ext cx="124945" cy="83060"/>
            </a:xfrm>
            <a:custGeom>
              <a:avLst/>
              <a:gdLst/>
              <a:ahLst/>
              <a:cxnLst/>
              <a:rect l="l" t="t" r="r" b="b"/>
              <a:pathLst>
                <a:path w="4758" h="3163" extrusionOk="0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74"/>
            <p:cNvSpPr/>
            <p:nvPr/>
          </p:nvSpPr>
          <p:spPr>
            <a:xfrm>
              <a:off x="2837594" y="2231011"/>
              <a:ext cx="56800" cy="31013"/>
            </a:xfrm>
            <a:custGeom>
              <a:avLst/>
              <a:gdLst/>
              <a:ahLst/>
              <a:cxnLst/>
              <a:rect l="l" t="t" r="r" b="b"/>
              <a:pathLst>
                <a:path w="2163" h="1181" extrusionOk="0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4"/>
            <p:cNvSpPr/>
            <p:nvPr/>
          </p:nvSpPr>
          <p:spPr>
            <a:xfrm>
              <a:off x="2749623" y="2200602"/>
              <a:ext cx="124919" cy="82955"/>
            </a:xfrm>
            <a:custGeom>
              <a:avLst/>
              <a:gdLst/>
              <a:ahLst/>
              <a:cxnLst/>
              <a:rect l="l" t="t" r="r" b="b"/>
              <a:pathLst>
                <a:path w="4757" h="3159" extrusionOk="0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74"/>
            <p:cNvSpPr/>
            <p:nvPr/>
          </p:nvSpPr>
          <p:spPr>
            <a:xfrm>
              <a:off x="2822495" y="2255906"/>
              <a:ext cx="49054" cy="27494"/>
            </a:xfrm>
            <a:custGeom>
              <a:avLst/>
              <a:gdLst/>
              <a:ahLst/>
              <a:cxnLst/>
              <a:rect l="l" t="t" r="r" b="b"/>
              <a:pathLst>
                <a:path w="1868" h="1047" extrusionOk="0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74"/>
            <p:cNvSpPr/>
            <p:nvPr/>
          </p:nvSpPr>
          <p:spPr>
            <a:xfrm>
              <a:off x="2673968" y="2097059"/>
              <a:ext cx="159109" cy="144036"/>
            </a:xfrm>
            <a:custGeom>
              <a:avLst/>
              <a:gdLst/>
              <a:ahLst/>
              <a:cxnLst/>
              <a:rect l="l" t="t" r="r" b="b"/>
              <a:pathLst>
                <a:path w="6059" h="5485" extrusionOk="0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74"/>
            <p:cNvSpPr/>
            <p:nvPr/>
          </p:nvSpPr>
          <p:spPr>
            <a:xfrm>
              <a:off x="2659157" y="2039261"/>
              <a:ext cx="98528" cy="170191"/>
            </a:xfrm>
            <a:custGeom>
              <a:avLst/>
              <a:gdLst/>
              <a:ahLst/>
              <a:cxnLst/>
              <a:rect l="l" t="t" r="r" b="b"/>
              <a:pathLst>
                <a:path w="3752" h="6481" extrusionOk="0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74"/>
            <p:cNvSpPr/>
            <p:nvPr/>
          </p:nvSpPr>
          <p:spPr>
            <a:xfrm>
              <a:off x="2659157" y="2039261"/>
              <a:ext cx="75918" cy="159109"/>
            </a:xfrm>
            <a:custGeom>
              <a:avLst/>
              <a:gdLst/>
              <a:ahLst/>
              <a:cxnLst/>
              <a:rect l="l" t="t" r="r" b="b"/>
              <a:pathLst>
                <a:path w="2891" h="6059" extrusionOk="0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74"/>
            <p:cNvSpPr/>
            <p:nvPr/>
          </p:nvSpPr>
          <p:spPr>
            <a:xfrm>
              <a:off x="2659157" y="2159138"/>
              <a:ext cx="47268" cy="50314"/>
            </a:xfrm>
            <a:custGeom>
              <a:avLst/>
              <a:gdLst/>
              <a:ahLst/>
              <a:cxnLst/>
              <a:rect l="l" t="t" r="r" b="b"/>
              <a:pathLst>
                <a:path w="1800" h="1916" extrusionOk="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74"/>
            <p:cNvSpPr/>
            <p:nvPr/>
          </p:nvSpPr>
          <p:spPr>
            <a:xfrm>
              <a:off x="2659157" y="2159138"/>
              <a:ext cx="24894" cy="39232"/>
            </a:xfrm>
            <a:custGeom>
              <a:avLst/>
              <a:gdLst/>
              <a:ahLst/>
              <a:cxnLst/>
              <a:rect l="l" t="t" r="r" b="b"/>
              <a:pathLst>
                <a:path w="948" h="1494" extrusionOk="0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74"/>
            <p:cNvSpPr/>
            <p:nvPr/>
          </p:nvSpPr>
          <p:spPr>
            <a:xfrm>
              <a:off x="2706898" y="2179463"/>
              <a:ext cx="67121" cy="53859"/>
            </a:xfrm>
            <a:custGeom>
              <a:avLst/>
              <a:gdLst/>
              <a:ahLst/>
              <a:cxnLst/>
              <a:rect l="l" t="t" r="r" b="b"/>
              <a:pathLst>
                <a:path w="2556" h="2051" extrusionOk="0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74"/>
            <p:cNvSpPr/>
            <p:nvPr/>
          </p:nvSpPr>
          <p:spPr>
            <a:xfrm>
              <a:off x="2710154" y="2180513"/>
              <a:ext cx="63864" cy="52914"/>
            </a:xfrm>
            <a:custGeom>
              <a:avLst/>
              <a:gdLst/>
              <a:ahLst/>
              <a:cxnLst/>
              <a:rect l="l" t="t" r="r" b="b"/>
              <a:pathLst>
                <a:path w="2432" h="2015" extrusionOk="0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74"/>
            <p:cNvSpPr/>
            <p:nvPr/>
          </p:nvSpPr>
          <p:spPr>
            <a:xfrm>
              <a:off x="2732528" y="2203254"/>
              <a:ext cx="59847" cy="48528"/>
            </a:xfrm>
            <a:custGeom>
              <a:avLst/>
              <a:gdLst/>
              <a:ahLst/>
              <a:cxnLst/>
              <a:rect l="l" t="t" r="r" b="b"/>
              <a:pathLst>
                <a:path w="2279" h="1848" extrusionOk="0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74"/>
            <p:cNvSpPr/>
            <p:nvPr/>
          </p:nvSpPr>
          <p:spPr>
            <a:xfrm>
              <a:off x="2735810" y="2204384"/>
              <a:ext cx="56564" cy="47399"/>
            </a:xfrm>
            <a:custGeom>
              <a:avLst/>
              <a:gdLst/>
              <a:ahLst/>
              <a:cxnLst/>
              <a:rect l="l" t="t" r="r" b="b"/>
              <a:pathLst>
                <a:path w="2154" h="1805" extrusionOk="0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74"/>
            <p:cNvSpPr/>
            <p:nvPr/>
          </p:nvSpPr>
          <p:spPr>
            <a:xfrm>
              <a:off x="2758158" y="2226967"/>
              <a:ext cx="52310" cy="43303"/>
            </a:xfrm>
            <a:custGeom>
              <a:avLst/>
              <a:gdLst/>
              <a:ahLst/>
              <a:cxnLst/>
              <a:rect l="l" t="t" r="r" b="b"/>
              <a:pathLst>
                <a:path w="1992" h="1649" extrusionOk="0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74"/>
            <p:cNvSpPr/>
            <p:nvPr/>
          </p:nvSpPr>
          <p:spPr>
            <a:xfrm>
              <a:off x="2761178" y="2228018"/>
              <a:ext cx="49290" cy="42252"/>
            </a:xfrm>
            <a:custGeom>
              <a:avLst/>
              <a:gdLst/>
              <a:ahLst/>
              <a:cxnLst/>
              <a:rect l="l" t="t" r="r" b="b"/>
              <a:pathLst>
                <a:path w="1877" h="1609" extrusionOk="0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74"/>
            <p:cNvSpPr/>
            <p:nvPr/>
          </p:nvSpPr>
          <p:spPr>
            <a:xfrm>
              <a:off x="2783814" y="2250706"/>
              <a:ext cx="45010" cy="37919"/>
            </a:xfrm>
            <a:custGeom>
              <a:avLst/>
              <a:gdLst/>
              <a:ahLst/>
              <a:cxnLst/>
              <a:rect l="l" t="t" r="r" b="b"/>
              <a:pathLst>
                <a:path w="1714" h="1444" extrusionOk="0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4"/>
            <p:cNvSpPr/>
            <p:nvPr/>
          </p:nvSpPr>
          <p:spPr>
            <a:xfrm>
              <a:off x="2786807" y="2251888"/>
              <a:ext cx="42016" cy="36764"/>
            </a:xfrm>
            <a:custGeom>
              <a:avLst/>
              <a:gdLst/>
              <a:ahLst/>
              <a:cxnLst/>
              <a:rect l="l" t="t" r="r" b="b"/>
              <a:pathLst>
                <a:path w="1600" h="1400" extrusionOk="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74"/>
            <p:cNvSpPr/>
            <p:nvPr/>
          </p:nvSpPr>
          <p:spPr>
            <a:xfrm>
              <a:off x="2788829" y="2102101"/>
              <a:ext cx="64862" cy="99788"/>
            </a:xfrm>
            <a:custGeom>
              <a:avLst/>
              <a:gdLst/>
              <a:ahLst/>
              <a:cxnLst/>
              <a:rect l="l" t="t" r="r" b="b"/>
              <a:pathLst>
                <a:path w="2470" h="3800" extrusionOk="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74"/>
            <p:cNvSpPr/>
            <p:nvPr/>
          </p:nvSpPr>
          <p:spPr>
            <a:xfrm>
              <a:off x="2788829" y="2102101"/>
              <a:ext cx="27415" cy="99788"/>
            </a:xfrm>
            <a:custGeom>
              <a:avLst/>
              <a:gdLst/>
              <a:ahLst/>
              <a:cxnLst/>
              <a:rect l="l" t="t" r="r" b="b"/>
              <a:pathLst>
                <a:path w="1044" h="3800" extrusionOk="0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74"/>
          <p:cNvGrpSpPr/>
          <p:nvPr/>
        </p:nvGrpSpPr>
        <p:grpSpPr>
          <a:xfrm>
            <a:off x="2376323" y="2068556"/>
            <a:ext cx="196583" cy="219507"/>
            <a:chOff x="3944637" y="3354834"/>
            <a:chExt cx="415696" cy="371605"/>
          </a:xfrm>
        </p:grpSpPr>
        <p:sp>
          <p:nvSpPr>
            <p:cNvPr id="1593" name="Google Shape;1593;p74"/>
            <p:cNvSpPr/>
            <p:nvPr/>
          </p:nvSpPr>
          <p:spPr>
            <a:xfrm>
              <a:off x="4069031" y="3391598"/>
              <a:ext cx="126941" cy="126941"/>
            </a:xfrm>
            <a:custGeom>
              <a:avLst/>
              <a:gdLst/>
              <a:ahLst/>
              <a:cxnLst/>
              <a:rect l="l" t="t" r="r" b="b"/>
              <a:pathLst>
                <a:path w="4834" h="4834" extrusionOk="0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74"/>
            <p:cNvSpPr/>
            <p:nvPr/>
          </p:nvSpPr>
          <p:spPr>
            <a:xfrm>
              <a:off x="4068768" y="3391546"/>
              <a:ext cx="71926" cy="126731"/>
            </a:xfrm>
            <a:custGeom>
              <a:avLst/>
              <a:gdLst/>
              <a:ahLst/>
              <a:cxnLst/>
              <a:rect l="l" t="t" r="r" b="b"/>
              <a:pathLst>
                <a:path w="2739" h="4826" extrusionOk="0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74"/>
            <p:cNvSpPr/>
            <p:nvPr/>
          </p:nvSpPr>
          <p:spPr>
            <a:xfrm>
              <a:off x="4089382" y="3411950"/>
              <a:ext cx="86238" cy="86238"/>
            </a:xfrm>
            <a:custGeom>
              <a:avLst/>
              <a:gdLst/>
              <a:ahLst/>
              <a:cxnLst/>
              <a:rect l="l" t="t" r="r" b="b"/>
              <a:pathLst>
                <a:path w="3284" h="3284" extrusionOk="0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74"/>
            <p:cNvSpPr/>
            <p:nvPr/>
          </p:nvSpPr>
          <p:spPr>
            <a:xfrm>
              <a:off x="4088909" y="3411792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74"/>
            <p:cNvSpPr/>
            <p:nvPr/>
          </p:nvSpPr>
          <p:spPr>
            <a:xfrm>
              <a:off x="4114776" y="3426025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74"/>
            <p:cNvSpPr/>
            <p:nvPr/>
          </p:nvSpPr>
          <p:spPr>
            <a:xfrm>
              <a:off x="4167296" y="3354913"/>
              <a:ext cx="126941" cy="126678"/>
            </a:xfrm>
            <a:custGeom>
              <a:avLst/>
              <a:gdLst/>
              <a:ahLst/>
              <a:cxnLst/>
              <a:rect l="l" t="t" r="r" b="b"/>
              <a:pathLst>
                <a:path w="4834" h="4824" extrusionOk="0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4"/>
            <p:cNvSpPr/>
            <p:nvPr/>
          </p:nvSpPr>
          <p:spPr>
            <a:xfrm>
              <a:off x="4167033" y="3354834"/>
              <a:ext cx="71926" cy="126757"/>
            </a:xfrm>
            <a:custGeom>
              <a:avLst/>
              <a:gdLst/>
              <a:ahLst/>
              <a:cxnLst/>
              <a:rect l="l" t="t" r="r" b="b"/>
              <a:pathLst>
                <a:path w="2739" h="4827" extrusionOk="0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4"/>
            <p:cNvSpPr/>
            <p:nvPr/>
          </p:nvSpPr>
          <p:spPr>
            <a:xfrm>
              <a:off x="4187647" y="3375264"/>
              <a:ext cx="86238" cy="86212"/>
            </a:xfrm>
            <a:custGeom>
              <a:avLst/>
              <a:gdLst/>
              <a:ahLst/>
              <a:cxnLst/>
              <a:rect l="l" t="t" r="r" b="b"/>
              <a:pathLst>
                <a:path w="3284" h="3283" extrusionOk="0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4"/>
            <p:cNvSpPr/>
            <p:nvPr/>
          </p:nvSpPr>
          <p:spPr>
            <a:xfrm>
              <a:off x="4187174" y="3375107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74"/>
            <p:cNvSpPr/>
            <p:nvPr/>
          </p:nvSpPr>
          <p:spPr>
            <a:xfrm>
              <a:off x="4213040" y="3389340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74"/>
            <p:cNvSpPr/>
            <p:nvPr/>
          </p:nvSpPr>
          <p:spPr>
            <a:xfrm>
              <a:off x="3944637" y="3566017"/>
              <a:ext cx="142513" cy="160422"/>
            </a:xfrm>
            <a:custGeom>
              <a:avLst/>
              <a:gdLst/>
              <a:ahLst/>
              <a:cxnLst/>
              <a:rect l="l" t="t" r="r" b="b"/>
              <a:pathLst>
                <a:path w="5427" h="6109" extrusionOk="0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74"/>
            <p:cNvSpPr/>
            <p:nvPr/>
          </p:nvSpPr>
          <p:spPr>
            <a:xfrm>
              <a:off x="3983843" y="3674313"/>
              <a:ext cx="103307" cy="52126"/>
            </a:xfrm>
            <a:custGeom>
              <a:avLst/>
              <a:gdLst/>
              <a:ahLst/>
              <a:cxnLst/>
              <a:rect l="l" t="t" r="r" b="b"/>
              <a:pathLst>
                <a:path w="3934" h="1985" extrusionOk="0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74"/>
            <p:cNvSpPr/>
            <p:nvPr/>
          </p:nvSpPr>
          <p:spPr>
            <a:xfrm>
              <a:off x="4082843" y="3493513"/>
              <a:ext cx="277489" cy="171294"/>
            </a:xfrm>
            <a:custGeom>
              <a:avLst/>
              <a:gdLst/>
              <a:ahLst/>
              <a:cxnLst/>
              <a:rect l="l" t="t" r="r" b="b"/>
              <a:pathLst>
                <a:path w="10567" h="6523" extrusionOk="0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74"/>
            <p:cNvSpPr/>
            <p:nvPr/>
          </p:nvSpPr>
          <p:spPr>
            <a:xfrm>
              <a:off x="4082843" y="3558454"/>
              <a:ext cx="56328" cy="106353"/>
            </a:xfrm>
            <a:custGeom>
              <a:avLst/>
              <a:gdLst/>
              <a:ahLst/>
              <a:cxnLst/>
              <a:rect l="l" t="t" r="r" b="b"/>
              <a:pathLst>
                <a:path w="2145" h="4050" extrusionOk="0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74"/>
            <p:cNvSpPr/>
            <p:nvPr/>
          </p:nvSpPr>
          <p:spPr>
            <a:xfrm>
              <a:off x="4155977" y="3543880"/>
              <a:ext cx="79962" cy="50944"/>
            </a:xfrm>
            <a:custGeom>
              <a:avLst/>
              <a:gdLst/>
              <a:ahLst/>
              <a:cxnLst/>
              <a:rect l="l" t="t" r="r" b="b"/>
              <a:pathLst>
                <a:path w="3045" h="1940" extrusionOk="0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74"/>
            <p:cNvSpPr/>
            <p:nvPr/>
          </p:nvSpPr>
          <p:spPr>
            <a:xfrm>
              <a:off x="4038359" y="3553701"/>
              <a:ext cx="86500" cy="139756"/>
            </a:xfrm>
            <a:custGeom>
              <a:avLst/>
              <a:gdLst/>
              <a:ahLst/>
              <a:cxnLst/>
              <a:rect l="l" t="t" r="r" b="b"/>
              <a:pathLst>
                <a:path w="3294" h="5322" extrusionOk="0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74"/>
            <p:cNvSpPr/>
            <p:nvPr/>
          </p:nvSpPr>
          <p:spPr>
            <a:xfrm>
              <a:off x="4078826" y="3658741"/>
              <a:ext cx="46034" cy="34716"/>
            </a:xfrm>
            <a:custGeom>
              <a:avLst/>
              <a:gdLst/>
              <a:ahLst/>
              <a:cxnLst/>
              <a:rect l="l" t="t" r="r" b="b"/>
              <a:pathLst>
                <a:path w="1753" h="1322" extrusionOk="0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" name="Google Shape;1610;p74"/>
          <p:cNvGrpSpPr/>
          <p:nvPr/>
        </p:nvGrpSpPr>
        <p:grpSpPr>
          <a:xfrm>
            <a:off x="2116823" y="2091649"/>
            <a:ext cx="198843" cy="192858"/>
            <a:chOff x="2617693" y="3817325"/>
            <a:chExt cx="420475" cy="326491"/>
          </a:xfrm>
        </p:grpSpPr>
        <p:sp>
          <p:nvSpPr>
            <p:cNvPr id="1611" name="Google Shape;1611;p74"/>
            <p:cNvSpPr/>
            <p:nvPr/>
          </p:nvSpPr>
          <p:spPr>
            <a:xfrm>
              <a:off x="2688542" y="3845712"/>
              <a:ext cx="337047" cy="217170"/>
            </a:xfrm>
            <a:custGeom>
              <a:avLst/>
              <a:gdLst/>
              <a:ahLst/>
              <a:cxnLst/>
              <a:rect l="l" t="t" r="r" b="b"/>
              <a:pathLst>
                <a:path w="12835" h="8270" extrusionOk="0">
                  <a:moveTo>
                    <a:pt x="12835" y="1"/>
                  </a:moveTo>
                  <a:lnTo>
                    <a:pt x="1" y="10"/>
                  </a:lnTo>
                  <a:lnTo>
                    <a:pt x="1" y="5284"/>
                  </a:lnTo>
                  <a:lnTo>
                    <a:pt x="900" y="5284"/>
                  </a:lnTo>
                  <a:lnTo>
                    <a:pt x="900" y="5867"/>
                  </a:lnTo>
                  <a:lnTo>
                    <a:pt x="1140" y="5944"/>
                  </a:lnTo>
                  <a:cubicBezTo>
                    <a:pt x="1274" y="5982"/>
                    <a:pt x="1417" y="6040"/>
                    <a:pt x="1542" y="6116"/>
                  </a:cubicBezTo>
                  <a:lnTo>
                    <a:pt x="1771" y="6231"/>
                  </a:lnTo>
                  <a:lnTo>
                    <a:pt x="2183" y="5819"/>
                  </a:lnTo>
                  <a:lnTo>
                    <a:pt x="2843" y="6480"/>
                  </a:lnTo>
                  <a:lnTo>
                    <a:pt x="2432" y="6891"/>
                  </a:lnTo>
                  <a:lnTo>
                    <a:pt x="2547" y="7121"/>
                  </a:lnTo>
                  <a:cubicBezTo>
                    <a:pt x="2623" y="7245"/>
                    <a:pt x="2681" y="7379"/>
                    <a:pt x="2719" y="7523"/>
                  </a:cubicBezTo>
                  <a:lnTo>
                    <a:pt x="2795" y="7762"/>
                  </a:lnTo>
                  <a:lnTo>
                    <a:pt x="3379" y="7762"/>
                  </a:lnTo>
                  <a:lnTo>
                    <a:pt x="3379" y="8269"/>
                  </a:lnTo>
                  <a:lnTo>
                    <a:pt x="12835" y="8269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74"/>
            <p:cNvSpPr/>
            <p:nvPr/>
          </p:nvSpPr>
          <p:spPr>
            <a:xfrm>
              <a:off x="2734786" y="4063119"/>
              <a:ext cx="57089" cy="27153"/>
            </a:xfrm>
            <a:custGeom>
              <a:avLst/>
              <a:gdLst/>
              <a:ahLst/>
              <a:cxnLst/>
              <a:rect l="l" t="t" r="r" b="b"/>
              <a:pathLst>
                <a:path w="2174" h="1034" extrusionOk="0">
                  <a:moveTo>
                    <a:pt x="1235" y="0"/>
                  </a:moveTo>
                  <a:lnTo>
                    <a:pt x="1235" y="38"/>
                  </a:lnTo>
                  <a:lnTo>
                    <a:pt x="479" y="38"/>
                  </a:lnTo>
                  <a:lnTo>
                    <a:pt x="479" y="48"/>
                  </a:lnTo>
                  <a:cubicBezTo>
                    <a:pt x="460" y="431"/>
                    <a:pt x="288" y="775"/>
                    <a:pt x="1" y="1034"/>
                  </a:cubicBezTo>
                  <a:lnTo>
                    <a:pt x="1379" y="1034"/>
                  </a:lnTo>
                  <a:cubicBezTo>
                    <a:pt x="1446" y="890"/>
                    <a:pt x="1494" y="747"/>
                    <a:pt x="1532" y="593"/>
                  </a:cubicBezTo>
                  <a:lnTo>
                    <a:pt x="2173" y="593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74"/>
            <p:cNvSpPr/>
            <p:nvPr/>
          </p:nvSpPr>
          <p:spPr>
            <a:xfrm>
              <a:off x="2747864" y="3991981"/>
              <a:ext cx="44012" cy="70902"/>
            </a:xfrm>
            <a:custGeom>
              <a:avLst/>
              <a:gdLst/>
              <a:ahLst/>
              <a:cxnLst/>
              <a:rect l="l" t="t" r="r" b="b"/>
              <a:pathLst>
                <a:path w="1676" h="2700" extrusionOk="0">
                  <a:moveTo>
                    <a:pt x="307" y="1"/>
                  </a:moveTo>
                  <a:lnTo>
                    <a:pt x="0" y="307"/>
                  </a:lnTo>
                  <a:lnTo>
                    <a:pt x="594" y="910"/>
                  </a:lnTo>
                  <a:lnTo>
                    <a:pt x="182" y="1321"/>
                  </a:lnTo>
                  <a:lnTo>
                    <a:pt x="297" y="1551"/>
                  </a:lnTo>
                  <a:cubicBezTo>
                    <a:pt x="364" y="1675"/>
                    <a:pt x="422" y="1819"/>
                    <a:pt x="469" y="1963"/>
                  </a:cubicBezTo>
                  <a:lnTo>
                    <a:pt x="546" y="2202"/>
                  </a:lnTo>
                  <a:lnTo>
                    <a:pt x="1130" y="2202"/>
                  </a:lnTo>
                  <a:lnTo>
                    <a:pt x="1130" y="2699"/>
                  </a:lnTo>
                  <a:lnTo>
                    <a:pt x="1675" y="2699"/>
                  </a:lnTo>
                  <a:lnTo>
                    <a:pt x="1675" y="2030"/>
                  </a:lnTo>
                  <a:lnTo>
                    <a:pt x="1034" y="2030"/>
                  </a:lnTo>
                  <a:cubicBezTo>
                    <a:pt x="977" y="1790"/>
                    <a:pt x="881" y="1561"/>
                    <a:pt x="757" y="1360"/>
                  </a:cubicBezTo>
                  <a:lnTo>
                    <a:pt x="1206" y="91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74"/>
            <p:cNvSpPr/>
            <p:nvPr/>
          </p:nvSpPr>
          <p:spPr>
            <a:xfrm>
              <a:off x="2692823" y="3979927"/>
              <a:ext cx="49027" cy="29411"/>
            </a:xfrm>
            <a:custGeom>
              <a:avLst/>
              <a:gdLst/>
              <a:ahLst/>
              <a:cxnLst/>
              <a:rect l="l" t="t" r="r" b="b"/>
              <a:pathLst>
                <a:path w="1867" h="1120" extrusionOk="0">
                  <a:moveTo>
                    <a:pt x="1" y="0"/>
                  </a:moveTo>
                  <a:lnTo>
                    <a:pt x="1" y="163"/>
                  </a:lnTo>
                  <a:lnTo>
                    <a:pt x="737" y="163"/>
                  </a:lnTo>
                  <a:lnTo>
                    <a:pt x="737" y="756"/>
                  </a:lnTo>
                  <a:lnTo>
                    <a:pt x="977" y="833"/>
                  </a:lnTo>
                  <a:cubicBezTo>
                    <a:pt x="1111" y="871"/>
                    <a:pt x="1254" y="929"/>
                    <a:pt x="1379" y="996"/>
                  </a:cubicBezTo>
                  <a:lnTo>
                    <a:pt x="1608" y="1120"/>
                  </a:lnTo>
                  <a:lnTo>
                    <a:pt x="1867" y="862"/>
                  </a:lnTo>
                  <a:cubicBezTo>
                    <a:pt x="1675" y="766"/>
                    <a:pt x="1484" y="689"/>
                    <a:pt x="1283" y="632"/>
                  </a:cubicBezTo>
                  <a:lnTo>
                    <a:pt x="1283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74"/>
            <p:cNvSpPr/>
            <p:nvPr/>
          </p:nvSpPr>
          <p:spPr>
            <a:xfrm>
              <a:off x="2688542" y="3845975"/>
              <a:ext cx="11344" cy="133979"/>
            </a:xfrm>
            <a:custGeom>
              <a:avLst/>
              <a:gdLst/>
              <a:ahLst/>
              <a:cxnLst/>
              <a:rect l="l" t="t" r="r" b="b"/>
              <a:pathLst>
                <a:path w="432" h="5102" extrusionOk="0">
                  <a:moveTo>
                    <a:pt x="1" y="0"/>
                  </a:moveTo>
                  <a:lnTo>
                    <a:pt x="1" y="5101"/>
                  </a:lnTo>
                  <a:lnTo>
                    <a:pt x="432" y="5101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74"/>
            <p:cNvSpPr/>
            <p:nvPr/>
          </p:nvSpPr>
          <p:spPr>
            <a:xfrm>
              <a:off x="2688542" y="3844977"/>
              <a:ext cx="337047" cy="11082"/>
            </a:xfrm>
            <a:custGeom>
              <a:avLst/>
              <a:gdLst/>
              <a:ahLst/>
              <a:cxnLst/>
              <a:rect l="l" t="t" r="r" b="b"/>
              <a:pathLst>
                <a:path w="12835" h="422" extrusionOk="0">
                  <a:moveTo>
                    <a:pt x="1" y="0"/>
                  </a:moveTo>
                  <a:lnTo>
                    <a:pt x="1" y="421"/>
                  </a:lnTo>
                  <a:lnTo>
                    <a:pt x="12835" y="421"/>
                  </a:lnTo>
                  <a:lnTo>
                    <a:pt x="12835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74"/>
            <p:cNvSpPr/>
            <p:nvPr/>
          </p:nvSpPr>
          <p:spPr>
            <a:xfrm>
              <a:off x="2723232" y="4061596"/>
              <a:ext cx="314936" cy="29936"/>
            </a:xfrm>
            <a:custGeom>
              <a:avLst/>
              <a:gdLst/>
              <a:ahLst/>
              <a:cxnLst/>
              <a:rect l="l" t="t" r="r" b="b"/>
              <a:pathLst>
                <a:path w="11993" h="1140" extrusionOk="0">
                  <a:moveTo>
                    <a:pt x="1675" y="1"/>
                  </a:moveTo>
                  <a:cubicBezTo>
                    <a:pt x="1647" y="1"/>
                    <a:pt x="1628" y="20"/>
                    <a:pt x="1628" y="39"/>
                  </a:cubicBezTo>
                  <a:lnTo>
                    <a:pt x="546" y="39"/>
                  </a:lnTo>
                  <a:cubicBezTo>
                    <a:pt x="517" y="39"/>
                    <a:pt x="498" y="68"/>
                    <a:pt x="498" y="96"/>
                  </a:cubicBezTo>
                  <a:lnTo>
                    <a:pt x="498" y="163"/>
                  </a:lnTo>
                  <a:lnTo>
                    <a:pt x="498" y="202"/>
                  </a:lnTo>
                  <a:lnTo>
                    <a:pt x="498" y="221"/>
                  </a:lnTo>
                  <a:lnTo>
                    <a:pt x="498" y="240"/>
                  </a:lnTo>
                  <a:cubicBezTo>
                    <a:pt x="460" y="565"/>
                    <a:pt x="297" y="852"/>
                    <a:pt x="39" y="1044"/>
                  </a:cubicBezTo>
                  <a:cubicBezTo>
                    <a:pt x="1" y="1072"/>
                    <a:pt x="20" y="1139"/>
                    <a:pt x="68" y="1139"/>
                  </a:cubicBezTo>
                  <a:lnTo>
                    <a:pt x="11935" y="1139"/>
                  </a:lnTo>
                  <a:cubicBezTo>
                    <a:pt x="11963" y="1139"/>
                    <a:pt x="11992" y="1111"/>
                    <a:pt x="11992" y="1082"/>
                  </a:cubicBezTo>
                  <a:lnTo>
                    <a:pt x="11992" y="48"/>
                  </a:lnTo>
                  <a:cubicBezTo>
                    <a:pt x="11983" y="20"/>
                    <a:pt x="11963" y="1"/>
                    <a:pt x="1193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74"/>
            <p:cNvSpPr/>
            <p:nvPr/>
          </p:nvSpPr>
          <p:spPr>
            <a:xfrm>
              <a:off x="2676226" y="3817325"/>
              <a:ext cx="361679" cy="29936"/>
            </a:xfrm>
            <a:custGeom>
              <a:avLst/>
              <a:gdLst/>
              <a:ahLst/>
              <a:cxnLst/>
              <a:rect l="l" t="t" r="r" b="b"/>
              <a:pathLst>
                <a:path w="13773" h="1140" extrusionOk="0">
                  <a:moveTo>
                    <a:pt x="49" y="0"/>
                  </a:moveTo>
                  <a:cubicBezTo>
                    <a:pt x="20" y="0"/>
                    <a:pt x="1" y="19"/>
                    <a:pt x="1" y="48"/>
                  </a:cubicBezTo>
                  <a:lnTo>
                    <a:pt x="1" y="1082"/>
                  </a:lnTo>
                  <a:cubicBezTo>
                    <a:pt x="1" y="1110"/>
                    <a:pt x="20" y="1139"/>
                    <a:pt x="49" y="1139"/>
                  </a:cubicBezTo>
                  <a:lnTo>
                    <a:pt x="13725" y="1139"/>
                  </a:lnTo>
                  <a:cubicBezTo>
                    <a:pt x="13753" y="1139"/>
                    <a:pt x="13773" y="1110"/>
                    <a:pt x="13773" y="1082"/>
                  </a:cubicBezTo>
                  <a:lnTo>
                    <a:pt x="13773" y="48"/>
                  </a:lnTo>
                  <a:cubicBezTo>
                    <a:pt x="13773" y="19"/>
                    <a:pt x="13753" y="0"/>
                    <a:pt x="13725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74"/>
            <p:cNvSpPr/>
            <p:nvPr/>
          </p:nvSpPr>
          <p:spPr>
            <a:xfrm>
              <a:off x="2812463" y="3959051"/>
              <a:ext cx="28413" cy="66123"/>
            </a:xfrm>
            <a:custGeom>
              <a:avLst/>
              <a:gdLst/>
              <a:ahLst/>
              <a:cxnLst/>
              <a:rect l="l" t="t" r="r" b="b"/>
              <a:pathLst>
                <a:path w="1082" h="2518" extrusionOk="0">
                  <a:moveTo>
                    <a:pt x="0" y="1"/>
                  </a:moveTo>
                  <a:lnTo>
                    <a:pt x="0" y="2518"/>
                  </a:lnTo>
                  <a:lnTo>
                    <a:pt x="1081" y="2518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74"/>
            <p:cNvSpPr/>
            <p:nvPr/>
          </p:nvSpPr>
          <p:spPr>
            <a:xfrm>
              <a:off x="2860966" y="3930664"/>
              <a:ext cx="28413" cy="94510"/>
            </a:xfrm>
            <a:custGeom>
              <a:avLst/>
              <a:gdLst/>
              <a:ahLst/>
              <a:cxnLst/>
              <a:rect l="l" t="t" r="r" b="b"/>
              <a:pathLst>
                <a:path w="1082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1082" y="359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74"/>
            <p:cNvSpPr/>
            <p:nvPr/>
          </p:nvSpPr>
          <p:spPr>
            <a:xfrm>
              <a:off x="2908207" y="3947759"/>
              <a:ext cx="28413" cy="77414"/>
            </a:xfrm>
            <a:custGeom>
              <a:avLst/>
              <a:gdLst/>
              <a:ahLst/>
              <a:cxnLst/>
              <a:rect l="l" t="t" r="r" b="b"/>
              <a:pathLst>
                <a:path w="1082" h="2948" extrusionOk="0">
                  <a:moveTo>
                    <a:pt x="0" y="0"/>
                  </a:moveTo>
                  <a:lnTo>
                    <a:pt x="0" y="2948"/>
                  </a:lnTo>
                  <a:lnTo>
                    <a:pt x="1082" y="294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74"/>
            <p:cNvSpPr/>
            <p:nvPr/>
          </p:nvSpPr>
          <p:spPr>
            <a:xfrm>
              <a:off x="2716693" y="3882161"/>
              <a:ext cx="54069" cy="13603"/>
            </a:xfrm>
            <a:custGeom>
              <a:avLst/>
              <a:gdLst/>
              <a:ahLst/>
              <a:cxnLst/>
              <a:rect l="l" t="t" r="r" b="b"/>
              <a:pathLst>
                <a:path w="2059" h="518" extrusionOk="0">
                  <a:moveTo>
                    <a:pt x="345" y="0"/>
                  </a:moveTo>
                  <a:cubicBezTo>
                    <a:pt x="1" y="0"/>
                    <a:pt x="1" y="517"/>
                    <a:pt x="345" y="517"/>
                  </a:cubicBezTo>
                  <a:lnTo>
                    <a:pt x="1714" y="517"/>
                  </a:lnTo>
                  <a:cubicBezTo>
                    <a:pt x="2058" y="517"/>
                    <a:pt x="2058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74"/>
            <p:cNvSpPr/>
            <p:nvPr/>
          </p:nvSpPr>
          <p:spPr>
            <a:xfrm>
              <a:off x="2716693" y="3904771"/>
              <a:ext cx="73659" cy="13340"/>
            </a:xfrm>
            <a:custGeom>
              <a:avLst/>
              <a:gdLst/>
              <a:ahLst/>
              <a:cxnLst/>
              <a:rect l="l" t="t" r="r" b="b"/>
              <a:pathLst>
                <a:path w="2805" h="508" extrusionOk="0">
                  <a:moveTo>
                    <a:pt x="345" y="1"/>
                  </a:moveTo>
                  <a:cubicBezTo>
                    <a:pt x="1" y="1"/>
                    <a:pt x="1" y="508"/>
                    <a:pt x="345" y="508"/>
                  </a:cubicBezTo>
                  <a:lnTo>
                    <a:pt x="2470" y="508"/>
                  </a:lnTo>
                  <a:cubicBezTo>
                    <a:pt x="2805" y="50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74"/>
            <p:cNvSpPr/>
            <p:nvPr/>
          </p:nvSpPr>
          <p:spPr>
            <a:xfrm>
              <a:off x="2716693" y="392714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7"/>
                    <a:pt x="345" y="517"/>
                  </a:cubicBezTo>
                  <a:lnTo>
                    <a:pt x="2470" y="517"/>
                  </a:lnTo>
                  <a:cubicBezTo>
                    <a:pt x="2805" y="517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74"/>
            <p:cNvSpPr/>
            <p:nvPr/>
          </p:nvSpPr>
          <p:spPr>
            <a:xfrm>
              <a:off x="2716693" y="394975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8"/>
                    <a:pt x="345" y="518"/>
                  </a:cubicBezTo>
                  <a:lnTo>
                    <a:pt x="2470" y="518"/>
                  </a:lnTo>
                  <a:cubicBezTo>
                    <a:pt x="2805" y="51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74"/>
            <p:cNvSpPr/>
            <p:nvPr/>
          </p:nvSpPr>
          <p:spPr>
            <a:xfrm>
              <a:off x="2617693" y="3979428"/>
              <a:ext cx="164125" cy="164388"/>
            </a:xfrm>
            <a:custGeom>
              <a:avLst/>
              <a:gdLst/>
              <a:ahLst/>
              <a:cxnLst/>
              <a:rect l="l" t="t" r="r" b="b"/>
              <a:pathLst>
                <a:path w="6250" h="6260" extrusionOk="0">
                  <a:moveTo>
                    <a:pt x="3302" y="1866"/>
                  </a:moveTo>
                  <a:lnTo>
                    <a:pt x="3331" y="1876"/>
                  </a:lnTo>
                  <a:lnTo>
                    <a:pt x="3359" y="1876"/>
                  </a:lnTo>
                  <a:lnTo>
                    <a:pt x="3388" y="1885"/>
                  </a:lnTo>
                  <a:lnTo>
                    <a:pt x="3417" y="1895"/>
                  </a:lnTo>
                  <a:lnTo>
                    <a:pt x="3445" y="1905"/>
                  </a:lnTo>
                  <a:lnTo>
                    <a:pt x="3474" y="1905"/>
                  </a:lnTo>
                  <a:lnTo>
                    <a:pt x="3503" y="1924"/>
                  </a:lnTo>
                  <a:lnTo>
                    <a:pt x="3532" y="1933"/>
                  </a:lnTo>
                  <a:lnTo>
                    <a:pt x="3560" y="1943"/>
                  </a:lnTo>
                  <a:lnTo>
                    <a:pt x="3589" y="1952"/>
                  </a:lnTo>
                  <a:lnTo>
                    <a:pt x="3618" y="1972"/>
                  </a:lnTo>
                  <a:lnTo>
                    <a:pt x="3646" y="1981"/>
                  </a:lnTo>
                  <a:lnTo>
                    <a:pt x="3675" y="1991"/>
                  </a:lnTo>
                  <a:lnTo>
                    <a:pt x="3704" y="2010"/>
                  </a:lnTo>
                  <a:lnTo>
                    <a:pt x="3732" y="2019"/>
                  </a:lnTo>
                  <a:lnTo>
                    <a:pt x="3752" y="2039"/>
                  </a:lnTo>
                  <a:lnTo>
                    <a:pt x="3780" y="2058"/>
                  </a:lnTo>
                  <a:lnTo>
                    <a:pt x="3799" y="2067"/>
                  </a:lnTo>
                  <a:lnTo>
                    <a:pt x="3819" y="2086"/>
                  </a:lnTo>
                  <a:lnTo>
                    <a:pt x="3828" y="2086"/>
                  </a:lnTo>
                  <a:lnTo>
                    <a:pt x="3847" y="2096"/>
                  </a:lnTo>
                  <a:lnTo>
                    <a:pt x="3866" y="2115"/>
                  </a:lnTo>
                  <a:lnTo>
                    <a:pt x="3876" y="2115"/>
                  </a:lnTo>
                  <a:lnTo>
                    <a:pt x="3895" y="2125"/>
                  </a:lnTo>
                  <a:lnTo>
                    <a:pt x="3924" y="2153"/>
                  </a:lnTo>
                  <a:lnTo>
                    <a:pt x="3953" y="2182"/>
                  </a:lnTo>
                  <a:lnTo>
                    <a:pt x="3981" y="2211"/>
                  </a:lnTo>
                  <a:lnTo>
                    <a:pt x="3991" y="2220"/>
                  </a:lnTo>
                  <a:lnTo>
                    <a:pt x="4000" y="2230"/>
                  </a:lnTo>
                  <a:lnTo>
                    <a:pt x="4020" y="2249"/>
                  </a:lnTo>
                  <a:lnTo>
                    <a:pt x="4039" y="2268"/>
                  </a:lnTo>
                  <a:lnTo>
                    <a:pt x="4039" y="2278"/>
                  </a:lnTo>
                  <a:lnTo>
                    <a:pt x="4058" y="2297"/>
                  </a:lnTo>
                  <a:lnTo>
                    <a:pt x="4077" y="2316"/>
                  </a:lnTo>
                  <a:lnTo>
                    <a:pt x="4077" y="2326"/>
                  </a:lnTo>
                  <a:lnTo>
                    <a:pt x="4096" y="2345"/>
                  </a:lnTo>
                  <a:lnTo>
                    <a:pt x="4115" y="2364"/>
                  </a:lnTo>
                  <a:lnTo>
                    <a:pt x="4134" y="2393"/>
                  </a:lnTo>
                  <a:lnTo>
                    <a:pt x="4144" y="2421"/>
                  </a:lnTo>
                  <a:lnTo>
                    <a:pt x="4163" y="2441"/>
                  </a:lnTo>
                  <a:lnTo>
                    <a:pt x="4182" y="2469"/>
                  </a:lnTo>
                  <a:lnTo>
                    <a:pt x="4201" y="2498"/>
                  </a:lnTo>
                  <a:lnTo>
                    <a:pt x="4211" y="2527"/>
                  </a:lnTo>
                  <a:lnTo>
                    <a:pt x="4230" y="2555"/>
                  </a:lnTo>
                  <a:lnTo>
                    <a:pt x="4240" y="2575"/>
                  </a:lnTo>
                  <a:lnTo>
                    <a:pt x="4249" y="2603"/>
                  </a:lnTo>
                  <a:lnTo>
                    <a:pt x="4268" y="2632"/>
                  </a:lnTo>
                  <a:lnTo>
                    <a:pt x="4278" y="2661"/>
                  </a:lnTo>
                  <a:lnTo>
                    <a:pt x="4288" y="2689"/>
                  </a:lnTo>
                  <a:lnTo>
                    <a:pt x="4297" y="2728"/>
                  </a:lnTo>
                  <a:lnTo>
                    <a:pt x="4307" y="2747"/>
                  </a:lnTo>
                  <a:lnTo>
                    <a:pt x="4316" y="2775"/>
                  </a:lnTo>
                  <a:lnTo>
                    <a:pt x="4316" y="2785"/>
                  </a:lnTo>
                  <a:lnTo>
                    <a:pt x="4316" y="2814"/>
                  </a:lnTo>
                  <a:lnTo>
                    <a:pt x="4326" y="2842"/>
                  </a:lnTo>
                  <a:lnTo>
                    <a:pt x="4326" y="2852"/>
                  </a:lnTo>
                  <a:lnTo>
                    <a:pt x="4326" y="2871"/>
                  </a:lnTo>
                  <a:cubicBezTo>
                    <a:pt x="4326" y="2881"/>
                    <a:pt x="4326" y="2890"/>
                    <a:pt x="4326" y="2900"/>
                  </a:cubicBezTo>
                  <a:lnTo>
                    <a:pt x="4326" y="2909"/>
                  </a:lnTo>
                  <a:lnTo>
                    <a:pt x="4326" y="2929"/>
                  </a:lnTo>
                  <a:cubicBezTo>
                    <a:pt x="4326" y="2948"/>
                    <a:pt x="4326" y="2967"/>
                    <a:pt x="4335" y="2986"/>
                  </a:cubicBezTo>
                  <a:lnTo>
                    <a:pt x="4335" y="2996"/>
                  </a:lnTo>
                  <a:lnTo>
                    <a:pt x="4335" y="3024"/>
                  </a:lnTo>
                  <a:lnTo>
                    <a:pt x="4335" y="3034"/>
                  </a:lnTo>
                  <a:cubicBezTo>
                    <a:pt x="4422" y="3072"/>
                    <a:pt x="4431" y="3101"/>
                    <a:pt x="4431" y="3130"/>
                  </a:cubicBezTo>
                  <a:lnTo>
                    <a:pt x="4422" y="3130"/>
                  </a:lnTo>
                  <a:lnTo>
                    <a:pt x="4422" y="3206"/>
                  </a:lnTo>
                  <a:lnTo>
                    <a:pt x="4422" y="3225"/>
                  </a:lnTo>
                  <a:lnTo>
                    <a:pt x="4422" y="3283"/>
                  </a:lnTo>
                  <a:lnTo>
                    <a:pt x="4422" y="3302"/>
                  </a:lnTo>
                  <a:cubicBezTo>
                    <a:pt x="4422" y="3321"/>
                    <a:pt x="4422" y="3350"/>
                    <a:pt x="4412" y="3369"/>
                  </a:cubicBezTo>
                  <a:lnTo>
                    <a:pt x="4412" y="3378"/>
                  </a:lnTo>
                  <a:cubicBezTo>
                    <a:pt x="4412" y="3407"/>
                    <a:pt x="4402" y="3426"/>
                    <a:pt x="4402" y="3455"/>
                  </a:cubicBezTo>
                  <a:lnTo>
                    <a:pt x="4402" y="3465"/>
                  </a:lnTo>
                  <a:cubicBezTo>
                    <a:pt x="4402" y="3484"/>
                    <a:pt x="4383" y="3503"/>
                    <a:pt x="4383" y="3532"/>
                  </a:cubicBezTo>
                  <a:lnTo>
                    <a:pt x="4374" y="3551"/>
                  </a:lnTo>
                  <a:cubicBezTo>
                    <a:pt x="4364" y="3570"/>
                    <a:pt x="4364" y="3589"/>
                    <a:pt x="4355" y="3608"/>
                  </a:cubicBezTo>
                  <a:lnTo>
                    <a:pt x="4355" y="3618"/>
                  </a:lnTo>
                  <a:cubicBezTo>
                    <a:pt x="4335" y="3666"/>
                    <a:pt x="4307" y="3713"/>
                    <a:pt x="4288" y="3761"/>
                  </a:cubicBezTo>
                  <a:lnTo>
                    <a:pt x="4288" y="3771"/>
                  </a:lnTo>
                  <a:lnTo>
                    <a:pt x="4249" y="3828"/>
                  </a:lnTo>
                  <a:lnTo>
                    <a:pt x="4240" y="3838"/>
                  </a:lnTo>
                  <a:cubicBezTo>
                    <a:pt x="4201" y="3905"/>
                    <a:pt x="4154" y="3962"/>
                    <a:pt x="4096" y="4020"/>
                  </a:cubicBezTo>
                  <a:cubicBezTo>
                    <a:pt x="4048" y="4077"/>
                    <a:pt x="3981" y="4125"/>
                    <a:pt x="3924" y="4173"/>
                  </a:cubicBezTo>
                  <a:lnTo>
                    <a:pt x="3895" y="4192"/>
                  </a:lnTo>
                  <a:lnTo>
                    <a:pt x="3857" y="4221"/>
                  </a:lnTo>
                  <a:lnTo>
                    <a:pt x="3838" y="4230"/>
                  </a:lnTo>
                  <a:lnTo>
                    <a:pt x="3809" y="4240"/>
                  </a:lnTo>
                  <a:lnTo>
                    <a:pt x="3799" y="4249"/>
                  </a:lnTo>
                  <a:lnTo>
                    <a:pt x="3771" y="4268"/>
                  </a:lnTo>
                  <a:lnTo>
                    <a:pt x="3761" y="4268"/>
                  </a:lnTo>
                  <a:lnTo>
                    <a:pt x="3704" y="4297"/>
                  </a:lnTo>
                  <a:lnTo>
                    <a:pt x="3665" y="4307"/>
                  </a:lnTo>
                  <a:lnTo>
                    <a:pt x="3637" y="4326"/>
                  </a:lnTo>
                  <a:lnTo>
                    <a:pt x="3627" y="4326"/>
                  </a:lnTo>
                  <a:lnTo>
                    <a:pt x="3579" y="4335"/>
                  </a:lnTo>
                  <a:lnTo>
                    <a:pt x="3541" y="4335"/>
                  </a:lnTo>
                  <a:lnTo>
                    <a:pt x="3503" y="4355"/>
                  </a:lnTo>
                  <a:lnTo>
                    <a:pt x="3455" y="4355"/>
                  </a:lnTo>
                  <a:lnTo>
                    <a:pt x="3378" y="4374"/>
                  </a:lnTo>
                  <a:lnTo>
                    <a:pt x="3359" y="4374"/>
                  </a:lnTo>
                  <a:lnTo>
                    <a:pt x="3292" y="4383"/>
                  </a:lnTo>
                  <a:lnTo>
                    <a:pt x="2929" y="4383"/>
                  </a:lnTo>
                  <a:lnTo>
                    <a:pt x="2842" y="4364"/>
                  </a:lnTo>
                  <a:lnTo>
                    <a:pt x="2814" y="4364"/>
                  </a:lnTo>
                  <a:lnTo>
                    <a:pt x="2766" y="4345"/>
                  </a:lnTo>
                  <a:lnTo>
                    <a:pt x="2728" y="4335"/>
                  </a:lnTo>
                  <a:lnTo>
                    <a:pt x="2680" y="4316"/>
                  </a:lnTo>
                  <a:lnTo>
                    <a:pt x="2670" y="4316"/>
                  </a:lnTo>
                  <a:lnTo>
                    <a:pt x="2632" y="4307"/>
                  </a:lnTo>
                  <a:lnTo>
                    <a:pt x="2594" y="4288"/>
                  </a:lnTo>
                  <a:lnTo>
                    <a:pt x="2527" y="4259"/>
                  </a:lnTo>
                  <a:lnTo>
                    <a:pt x="2517" y="4259"/>
                  </a:lnTo>
                  <a:lnTo>
                    <a:pt x="2498" y="4249"/>
                  </a:lnTo>
                  <a:lnTo>
                    <a:pt x="2460" y="4221"/>
                  </a:lnTo>
                  <a:lnTo>
                    <a:pt x="2440" y="4211"/>
                  </a:lnTo>
                  <a:lnTo>
                    <a:pt x="2431" y="4211"/>
                  </a:lnTo>
                  <a:cubicBezTo>
                    <a:pt x="2106" y="4010"/>
                    <a:pt x="1895" y="3675"/>
                    <a:pt x="1838" y="3292"/>
                  </a:cubicBezTo>
                  <a:lnTo>
                    <a:pt x="1838" y="3283"/>
                  </a:lnTo>
                  <a:cubicBezTo>
                    <a:pt x="1838" y="3264"/>
                    <a:pt x="1838" y="3235"/>
                    <a:pt x="1838" y="3216"/>
                  </a:cubicBezTo>
                  <a:lnTo>
                    <a:pt x="1838" y="3197"/>
                  </a:lnTo>
                  <a:lnTo>
                    <a:pt x="1838" y="3120"/>
                  </a:lnTo>
                  <a:lnTo>
                    <a:pt x="1838" y="3024"/>
                  </a:lnTo>
                  <a:lnTo>
                    <a:pt x="1838" y="3015"/>
                  </a:lnTo>
                  <a:lnTo>
                    <a:pt x="1838" y="2986"/>
                  </a:lnTo>
                  <a:lnTo>
                    <a:pt x="1838" y="2976"/>
                  </a:lnTo>
                  <a:cubicBezTo>
                    <a:pt x="1838" y="2957"/>
                    <a:pt x="1838" y="2938"/>
                    <a:pt x="1838" y="2919"/>
                  </a:cubicBezTo>
                  <a:lnTo>
                    <a:pt x="1838" y="2909"/>
                  </a:lnTo>
                  <a:cubicBezTo>
                    <a:pt x="1838" y="2890"/>
                    <a:pt x="1838" y="2881"/>
                    <a:pt x="1847" y="2871"/>
                  </a:cubicBezTo>
                  <a:lnTo>
                    <a:pt x="1847" y="2842"/>
                  </a:lnTo>
                  <a:lnTo>
                    <a:pt x="1847" y="2833"/>
                  </a:lnTo>
                  <a:lnTo>
                    <a:pt x="1857" y="2804"/>
                  </a:lnTo>
                  <a:lnTo>
                    <a:pt x="1857" y="2785"/>
                  </a:lnTo>
                  <a:lnTo>
                    <a:pt x="1857" y="2775"/>
                  </a:lnTo>
                  <a:lnTo>
                    <a:pt x="1866" y="2747"/>
                  </a:lnTo>
                  <a:lnTo>
                    <a:pt x="1866" y="2718"/>
                  </a:lnTo>
                  <a:lnTo>
                    <a:pt x="1885" y="2689"/>
                  </a:lnTo>
                  <a:lnTo>
                    <a:pt x="1895" y="2661"/>
                  </a:lnTo>
                  <a:lnTo>
                    <a:pt x="1905" y="2632"/>
                  </a:lnTo>
                  <a:lnTo>
                    <a:pt x="1914" y="2603"/>
                  </a:lnTo>
                  <a:lnTo>
                    <a:pt x="1933" y="2575"/>
                  </a:lnTo>
                  <a:lnTo>
                    <a:pt x="1943" y="2546"/>
                  </a:lnTo>
                  <a:lnTo>
                    <a:pt x="1962" y="2517"/>
                  </a:lnTo>
                  <a:lnTo>
                    <a:pt x="1972" y="2498"/>
                  </a:lnTo>
                  <a:lnTo>
                    <a:pt x="1991" y="2469"/>
                  </a:lnTo>
                  <a:lnTo>
                    <a:pt x="2000" y="2441"/>
                  </a:lnTo>
                  <a:lnTo>
                    <a:pt x="2019" y="2412"/>
                  </a:lnTo>
                  <a:lnTo>
                    <a:pt x="2039" y="2393"/>
                  </a:lnTo>
                  <a:lnTo>
                    <a:pt x="2058" y="2364"/>
                  </a:lnTo>
                  <a:lnTo>
                    <a:pt x="2067" y="2335"/>
                  </a:lnTo>
                  <a:lnTo>
                    <a:pt x="2096" y="2316"/>
                  </a:lnTo>
                  <a:lnTo>
                    <a:pt x="2106" y="2297"/>
                  </a:lnTo>
                  <a:lnTo>
                    <a:pt x="2125" y="2268"/>
                  </a:lnTo>
                  <a:lnTo>
                    <a:pt x="2144" y="2259"/>
                  </a:lnTo>
                  <a:lnTo>
                    <a:pt x="2163" y="2230"/>
                  </a:lnTo>
                  <a:lnTo>
                    <a:pt x="2173" y="2220"/>
                  </a:lnTo>
                  <a:lnTo>
                    <a:pt x="2182" y="2211"/>
                  </a:lnTo>
                  <a:lnTo>
                    <a:pt x="2220" y="2173"/>
                  </a:lnTo>
                  <a:lnTo>
                    <a:pt x="2230" y="2173"/>
                  </a:lnTo>
                  <a:lnTo>
                    <a:pt x="2268" y="2134"/>
                  </a:lnTo>
                  <a:lnTo>
                    <a:pt x="2287" y="2125"/>
                  </a:lnTo>
                  <a:lnTo>
                    <a:pt x="2316" y="2096"/>
                  </a:lnTo>
                  <a:lnTo>
                    <a:pt x="2335" y="2086"/>
                  </a:lnTo>
                  <a:lnTo>
                    <a:pt x="2364" y="2067"/>
                  </a:lnTo>
                  <a:lnTo>
                    <a:pt x="2383" y="2048"/>
                  </a:lnTo>
                  <a:lnTo>
                    <a:pt x="2412" y="2029"/>
                  </a:lnTo>
                  <a:lnTo>
                    <a:pt x="2431" y="2019"/>
                  </a:lnTo>
                  <a:lnTo>
                    <a:pt x="2460" y="2010"/>
                  </a:lnTo>
                  <a:lnTo>
                    <a:pt x="2479" y="1991"/>
                  </a:lnTo>
                  <a:lnTo>
                    <a:pt x="2507" y="1981"/>
                  </a:lnTo>
                  <a:lnTo>
                    <a:pt x="2536" y="1972"/>
                  </a:lnTo>
                  <a:lnTo>
                    <a:pt x="2565" y="1952"/>
                  </a:lnTo>
                  <a:lnTo>
                    <a:pt x="2594" y="1943"/>
                  </a:lnTo>
                  <a:lnTo>
                    <a:pt x="2622" y="1933"/>
                  </a:lnTo>
                  <a:lnTo>
                    <a:pt x="2651" y="1924"/>
                  </a:lnTo>
                  <a:lnTo>
                    <a:pt x="2680" y="1905"/>
                  </a:lnTo>
                  <a:lnTo>
                    <a:pt x="2708" y="1905"/>
                  </a:lnTo>
                  <a:lnTo>
                    <a:pt x="2737" y="1895"/>
                  </a:lnTo>
                  <a:lnTo>
                    <a:pt x="2766" y="1885"/>
                  </a:lnTo>
                  <a:lnTo>
                    <a:pt x="2804" y="1876"/>
                  </a:lnTo>
                  <a:lnTo>
                    <a:pt x="2833" y="1876"/>
                  </a:lnTo>
                  <a:lnTo>
                    <a:pt x="2862" y="1866"/>
                  </a:lnTo>
                  <a:close/>
                  <a:moveTo>
                    <a:pt x="2507" y="0"/>
                  </a:moveTo>
                  <a:cubicBezTo>
                    <a:pt x="2460" y="0"/>
                    <a:pt x="2421" y="48"/>
                    <a:pt x="2421" y="96"/>
                  </a:cubicBezTo>
                  <a:lnTo>
                    <a:pt x="2421" y="641"/>
                  </a:lnTo>
                  <a:cubicBezTo>
                    <a:pt x="2230" y="699"/>
                    <a:pt x="2039" y="775"/>
                    <a:pt x="1866" y="871"/>
                  </a:cubicBezTo>
                  <a:lnTo>
                    <a:pt x="1483" y="488"/>
                  </a:lnTo>
                  <a:cubicBezTo>
                    <a:pt x="1464" y="469"/>
                    <a:pt x="1440" y="459"/>
                    <a:pt x="1416" y="459"/>
                  </a:cubicBezTo>
                  <a:cubicBezTo>
                    <a:pt x="1393" y="459"/>
                    <a:pt x="1369" y="469"/>
                    <a:pt x="1349" y="488"/>
                  </a:cubicBezTo>
                  <a:lnTo>
                    <a:pt x="479" y="1350"/>
                  </a:lnTo>
                  <a:cubicBezTo>
                    <a:pt x="440" y="1388"/>
                    <a:pt x="440" y="1445"/>
                    <a:pt x="479" y="1484"/>
                  </a:cubicBezTo>
                  <a:lnTo>
                    <a:pt x="871" y="1876"/>
                  </a:lnTo>
                  <a:cubicBezTo>
                    <a:pt x="775" y="2048"/>
                    <a:pt x="699" y="2230"/>
                    <a:pt x="641" y="2421"/>
                  </a:cubicBezTo>
                  <a:lnTo>
                    <a:pt x="96" y="2421"/>
                  </a:lnTo>
                  <a:cubicBezTo>
                    <a:pt x="38" y="2421"/>
                    <a:pt x="0" y="2460"/>
                    <a:pt x="0" y="2517"/>
                  </a:cubicBezTo>
                  <a:lnTo>
                    <a:pt x="0" y="3742"/>
                  </a:lnTo>
                  <a:cubicBezTo>
                    <a:pt x="0" y="3800"/>
                    <a:pt x="38" y="3838"/>
                    <a:pt x="96" y="3838"/>
                  </a:cubicBezTo>
                  <a:lnTo>
                    <a:pt x="641" y="3838"/>
                  </a:lnTo>
                  <a:cubicBezTo>
                    <a:pt x="699" y="4029"/>
                    <a:pt x="775" y="4211"/>
                    <a:pt x="871" y="4383"/>
                  </a:cubicBezTo>
                  <a:lnTo>
                    <a:pt x="479" y="4776"/>
                  </a:lnTo>
                  <a:cubicBezTo>
                    <a:pt x="440" y="4804"/>
                    <a:pt x="440" y="4871"/>
                    <a:pt x="479" y="4900"/>
                  </a:cubicBezTo>
                  <a:lnTo>
                    <a:pt x="1349" y="5771"/>
                  </a:lnTo>
                  <a:cubicBezTo>
                    <a:pt x="1369" y="5790"/>
                    <a:pt x="1393" y="5800"/>
                    <a:pt x="1416" y="5800"/>
                  </a:cubicBezTo>
                  <a:cubicBezTo>
                    <a:pt x="1440" y="5800"/>
                    <a:pt x="1464" y="5790"/>
                    <a:pt x="1483" y="5771"/>
                  </a:cubicBezTo>
                  <a:lnTo>
                    <a:pt x="1866" y="5388"/>
                  </a:lnTo>
                  <a:cubicBezTo>
                    <a:pt x="2039" y="5484"/>
                    <a:pt x="2230" y="5560"/>
                    <a:pt x="2421" y="5618"/>
                  </a:cubicBezTo>
                  <a:lnTo>
                    <a:pt x="2421" y="6163"/>
                  </a:lnTo>
                  <a:cubicBezTo>
                    <a:pt x="2421" y="6211"/>
                    <a:pt x="2460" y="6259"/>
                    <a:pt x="2507" y="6259"/>
                  </a:cubicBezTo>
                  <a:lnTo>
                    <a:pt x="3742" y="6259"/>
                  </a:lnTo>
                  <a:cubicBezTo>
                    <a:pt x="3790" y="6259"/>
                    <a:pt x="3838" y="6211"/>
                    <a:pt x="3838" y="6163"/>
                  </a:cubicBezTo>
                  <a:lnTo>
                    <a:pt x="3838" y="5618"/>
                  </a:lnTo>
                  <a:cubicBezTo>
                    <a:pt x="4029" y="5560"/>
                    <a:pt x="4211" y="5484"/>
                    <a:pt x="4383" y="5388"/>
                  </a:cubicBezTo>
                  <a:lnTo>
                    <a:pt x="4766" y="5771"/>
                  </a:lnTo>
                  <a:cubicBezTo>
                    <a:pt x="4785" y="5790"/>
                    <a:pt x="4809" y="5800"/>
                    <a:pt x="4833" y="5800"/>
                  </a:cubicBezTo>
                  <a:cubicBezTo>
                    <a:pt x="4857" y="5800"/>
                    <a:pt x="4881" y="5790"/>
                    <a:pt x="4900" y="5771"/>
                  </a:cubicBezTo>
                  <a:lnTo>
                    <a:pt x="5771" y="4900"/>
                  </a:lnTo>
                  <a:cubicBezTo>
                    <a:pt x="5809" y="4871"/>
                    <a:pt x="5809" y="4804"/>
                    <a:pt x="5771" y="4776"/>
                  </a:cubicBezTo>
                  <a:lnTo>
                    <a:pt x="5388" y="4383"/>
                  </a:lnTo>
                  <a:cubicBezTo>
                    <a:pt x="5484" y="4211"/>
                    <a:pt x="5560" y="4029"/>
                    <a:pt x="5608" y="3838"/>
                  </a:cubicBezTo>
                  <a:lnTo>
                    <a:pt x="6163" y="3838"/>
                  </a:lnTo>
                  <a:cubicBezTo>
                    <a:pt x="6211" y="3838"/>
                    <a:pt x="6249" y="3800"/>
                    <a:pt x="6249" y="3742"/>
                  </a:cubicBezTo>
                  <a:lnTo>
                    <a:pt x="6249" y="2517"/>
                  </a:lnTo>
                  <a:cubicBezTo>
                    <a:pt x="6249" y="2460"/>
                    <a:pt x="6211" y="2421"/>
                    <a:pt x="6163" y="2421"/>
                  </a:cubicBezTo>
                  <a:lnTo>
                    <a:pt x="5608" y="2421"/>
                  </a:lnTo>
                  <a:cubicBezTo>
                    <a:pt x="5560" y="2230"/>
                    <a:pt x="5484" y="2048"/>
                    <a:pt x="5388" y="1876"/>
                  </a:cubicBezTo>
                  <a:lnTo>
                    <a:pt x="5771" y="1484"/>
                  </a:lnTo>
                  <a:cubicBezTo>
                    <a:pt x="5809" y="1445"/>
                    <a:pt x="5809" y="1388"/>
                    <a:pt x="5771" y="1350"/>
                  </a:cubicBezTo>
                  <a:lnTo>
                    <a:pt x="4900" y="488"/>
                  </a:lnTo>
                  <a:cubicBezTo>
                    <a:pt x="4881" y="469"/>
                    <a:pt x="4857" y="459"/>
                    <a:pt x="4833" y="459"/>
                  </a:cubicBezTo>
                  <a:cubicBezTo>
                    <a:pt x="4809" y="459"/>
                    <a:pt x="4785" y="469"/>
                    <a:pt x="4766" y="488"/>
                  </a:cubicBezTo>
                  <a:lnTo>
                    <a:pt x="4383" y="871"/>
                  </a:lnTo>
                  <a:cubicBezTo>
                    <a:pt x="4211" y="775"/>
                    <a:pt x="4029" y="699"/>
                    <a:pt x="3838" y="641"/>
                  </a:cubicBezTo>
                  <a:lnTo>
                    <a:pt x="3838" y="96"/>
                  </a:lnTo>
                  <a:cubicBezTo>
                    <a:pt x="3838" y="48"/>
                    <a:pt x="3790" y="0"/>
                    <a:pt x="37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74"/>
            <p:cNvSpPr/>
            <p:nvPr/>
          </p:nvSpPr>
          <p:spPr>
            <a:xfrm>
              <a:off x="2658895" y="4028167"/>
              <a:ext cx="36711" cy="66622"/>
            </a:xfrm>
            <a:custGeom>
              <a:avLst/>
              <a:gdLst/>
              <a:ahLst/>
              <a:cxnLst/>
              <a:rect l="l" t="t" r="r" b="b"/>
              <a:pathLst>
                <a:path w="1398" h="2537" extrusionOk="0">
                  <a:moveTo>
                    <a:pt x="1015" y="1"/>
                  </a:moveTo>
                  <a:lnTo>
                    <a:pt x="977" y="10"/>
                  </a:lnTo>
                  <a:lnTo>
                    <a:pt x="948" y="20"/>
                  </a:lnTo>
                  <a:lnTo>
                    <a:pt x="919" y="29"/>
                  </a:lnTo>
                  <a:lnTo>
                    <a:pt x="891" y="39"/>
                  </a:lnTo>
                  <a:lnTo>
                    <a:pt x="852" y="49"/>
                  </a:lnTo>
                  <a:lnTo>
                    <a:pt x="833" y="58"/>
                  </a:lnTo>
                  <a:lnTo>
                    <a:pt x="795" y="68"/>
                  </a:lnTo>
                  <a:lnTo>
                    <a:pt x="776" y="77"/>
                  </a:lnTo>
                  <a:lnTo>
                    <a:pt x="738" y="96"/>
                  </a:lnTo>
                  <a:lnTo>
                    <a:pt x="718" y="106"/>
                  </a:lnTo>
                  <a:lnTo>
                    <a:pt x="690" y="125"/>
                  </a:lnTo>
                  <a:lnTo>
                    <a:pt x="661" y="135"/>
                  </a:lnTo>
                  <a:lnTo>
                    <a:pt x="632" y="154"/>
                  </a:lnTo>
                  <a:lnTo>
                    <a:pt x="613" y="163"/>
                  </a:lnTo>
                  <a:lnTo>
                    <a:pt x="584" y="183"/>
                  </a:lnTo>
                  <a:lnTo>
                    <a:pt x="565" y="192"/>
                  </a:lnTo>
                  <a:lnTo>
                    <a:pt x="537" y="211"/>
                  </a:lnTo>
                  <a:lnTo>
                    <a:pt x="517" y="230"/>
                  </a:lnTo>
                  <a:lnTo>
                    <a:pt x="489" y="250"/>
                  </a:lnTo>
                  <a:lnTo>
                    <a:pt x="479" y="259"/>
                  </a:lnTo>
                  <a:lnTo>
                    <a:pt x="431" y="297"/>
                  </a:lnTo>
                  <a:lnTo>
                    <a:pt x="383" y="336"/>
                  </a:lnTo>
                  <a:lnTo>
                    <a:pt x="374" y="355"/>
                  </a:lnTo>
                  <a:lnTo>
                    <a:pt x="364" y="364"/>
                  </a:lnTo>
                  <a:lnTo>
                    <a:pt x="345" y="384"/>
                  </a:lnTo>
                  <a:lnTo>
                    <a:pt x="336" y="403"/>
                  </a:lnTo>
                  <a:lnTo>
                    <a:pt x="307" y="422"/>
                  </a:lnTo>
                  <a:lnTo>
                    <a:pt x="269" y="451"/>
                  </a:lnTo>
                  <a:lnTo>
                    <a:pt x="249" y="479"/>
                  </a:lnTo>
                  <a:lnTo>
                    <a:pt x="230" y="498"/>
                  </a:lnTo>
                  <a:lnTo>
                    <a:pt x="211" y="527"/>
                  </a:lnTo>
                  <a:lnTo>
                    <a:pt x="192" y="556"/>
                  </a:lnTo>
                  <a:lnTo>
                    <a:pt x="173" y="585"/>
                  </a:lnTo>
                  <a:lnTo>
                    <a:pt x="163" y="604"/>
                  </a:lnTo>
                  <a:lnTo>
                    <a:pt x="144" y="632"/>
                  </a:lnTo>
                  <a:lnTo>
                    <a:pt x="135" y="661"/>
                  </a:lnTo>
                  <a:lnTo>
                    <a:pt x="115" y="690"/>
                  </a:lnTo>
                  <a:lnTo>
                    <a:pt x="106" y="719"/>
                  </a:lnTo>
                  <a:lnTo>
                    <a:pt x="96" y="747"/>
                  </a:lnTo>
                  <a:lnTo>
                    <a:pt x="77" y="776"/>
                  </a:lnTo>
                  <a:lnTo>
                    <a:pt x="68" y="805"/>
                  </a:lnTo>
                  <a:lnTo>
                    <a:pt x="58" y="833"/>
                  </a:lnTo>
                  <a:lnTo>
                    <a:pt x="48" y="862"/>
                  </a:lnTo>
                  <a:lnTo>
                    <a:pt x="39" y="891"/>
                  </a:lnTo>
                  <a:lnTo>
                    <a:pt x="29" y="919"/>
                  </a:lnTo>
                  <a:lnTo>
                    <a:pt x="29" y="929"/>
                  </a:lnTo>
                  <a:lnTo>
                    <a:pt x="29" y="948"/>
                  </a:lnTo>
                  <a:lnTo>
                    <a:pt x="10" y="986"/>
                  </a:lnTo>
                  <a:lnTo>
                    <a:pt x="10" y="1015"/>
                  </a:lnTo>
                  <a:cubicBezTo>
                    <a:pt x="10" y="1025"/>
                    <a:pt x="10" y="1034"/>
                    <a:pt x="1" y="1053"/>
                  </a:cubicBezTo>
                  <a:lnTo>
                    <a:pt x="1" y="1073"/>
                  </a:lnTo>
                  <a:cubicBezTo>
                    <a:pt x="1" y="1092"/>
                    <a:pt x="1" y="1111"/>
                    <a:pt x="1" y="1130"/>
                  </a:cubicBezTo>
                  <a:lnTo>
                    <a:pt x="1" y="1168"/>
                  </a:lnTo>
                  <a:lnTo>
                    <a:pt x="1" y="1264"/>
                  </a:lnTo>
                  <a:lnTo>
                    <a:pt x="1" y="1341"/>
                  </a:lnTo>
                  <a:lnTo>
                    <a:pt x="1" y="1360"/>
                  </a:lnTo>
                  <a:cubicBezTo>
                    <a:pt x="1" y="1379"/>
                    <a:pt x="1" y="1408"/>
                    <a:pt x="1" y="1427"/>
                  </a:cubicBezTo>
                  <a:lnTo>
                    <a:pt x="1" y="1436"/>
                  </a:lnTo>
                  <a:cubicBezTo>
                    <a:pt x="58" y="1819"/>
                    <a:pt x="278" y="2164"/>
                    <a:pt x="604" y="2365"/>
                  </a:cubicBezTo>
                  <a:lnTo>
                    <a:pt x="613" y="2374"/>
                  </a:lnTo>
                  <a:lnTo>
                    <a:pt x="623" y="2374"/>
                  </a:lnTo>
                  <a:lnTo>
                    <a:pt x="632" y="2384"/>
                  </a:lnTo>
                  <a:lnTo>
                    <a:pt x="680" y="2403"/>
                  </a:lnTo>
                  <a:lnTo>
                    <a:pt x="699" y="2412"/>
                  </a:lnTo>
                  <a:lnTo>
                    <a:pt x="709" y="2412"/>
                  </a:lnTo>
                  <a:lnTo>
                    <a:pt x="776" y="2451"/>
                  </a:lnTo>
                  <a:lnTo>
                    <a:pt x="804" y="2460"/>
                  </a:lnTo>
                  <a:lnTo>
                    <a:pt x="852" y="2479"/>
                  </a:lnTo>
                  <a:lnTo>
                    <a:pt x="862" y="2479"/>
                  </a:lnTo>
                  <a:lnTo>
                    <a:pt x="910" y="2499"/>
                  </a:lnTo>
                  <a:lnTo>
                    <a:pt x="948" y="2508"/>
                  </a:lnTo>
                  <a:lnTo>
                    <a:pt x="996" y="2518"/>
                  </a:lnTo>
                  <a:lnTo>
                    <a:pt x="1025" y="2527"/>
                  </a:lnTo>
                  <a:lnTo>
                    <a:pt x="1111" y="2537"/>
                  </a:lnTo>
                  <a:lnTo>
                    <a:pt x="1398" y="2537"/>
                  </a:lnTo>
                  <a:lnTo>
                    <a:pt x="1321" y="2527"/>
                  </a:lnTo>
                  <a:lnTo>
                    <a:pt x="1283" y="2518"/>
                  </a:lnTo>
                  <a:lnTo>
                    <a:pt x="1245" y="2508"/>
                  </a:lnTo>
                  <a:lnTo>
                    <a:pt x="1235" y="2508"/>
                  </a:lnTo>
                  <a:lnTo>
                    <a:pt x="1197" y="2499"/>
                  </a:lnTo>
                  <a:lnTo>
                    <a:pt x="1149" y="2479"/>
                  </a:lnTo>
                  <a:lnTo>
                    <a:pt x="1139" y="2479"/>
                  </a:lnTo>
                  <a:lnTo>
                    <a:pt x="1101" y="2460"/>
                  </a:lnTo>
                  <a:lnTo>
                    <a:pt x="1063" y="2451"/>
                  </a:lnTo>
                  <a:lnTo>
                    <a:pt x="996" y="2412"/>
                  </a:lnTo>
                  <a:lnTo>
                    <a:pt x="986" y="2412"/>
                  </a:lnTo>
                  <a:lnTo>
                    <a:pt x="967" y="2403"/>
                  </a:lnTo>
                  <a:lnTo>
                    <a:pt x="919" y="2384"/>
                  </a:lnTo>
                  <a:lnTo>
                    <a:pt x="910" y="2374"/>
                  </a:lnTo>
                  <a:lnTo>
                    <a:pt x="900" y="2374"/>
                  </a:lnTo>
                  <a:lnTo>
                    <a:pt x="891" y="2365"/>
                  </a:lnTo>
                  <a:cubicBezTo>
                    <a:pt x="565" y="2164"/>
                    <a:pt x="345" y="1819"/>
                    <a:pt x="288" y="1436"/>
                  </a:cubicBezTo>
                  <a:lnTo>
                    <a:pt x="288" y="1427"/>
                  </a:lnTo>
                  <a:cubicBezTo>
                    <a:pt x="288" y="1398"/>
                    <a:pt x="288" y="1379"/>
                    <a:pt x="288" y="1360"/>
                  </a:cubicBezTo>
                  <a:lnTo>
                    <a:pt x="288" y="1341"/>
                  </a:lnTo>
                  <a:lnTo>
                    <a:pt x="288" y="1264"/>
                  </a:lnTo>
                  <a:lnTo>
                    <a:pt x="288" y="1168"/>
                  </a:lnTo>
                  <a:lnTo>
                    <a:pt x="288" y="1130"/>
                  </a:lnTo>
                  <a:cubicBezTo>
                    <a:pt x="288" y="1111"/>
                    <a:pt x="288" y="1092"/>
                    <a:pt x="288" y="1073"/>
                  </a:cubicBezTo>
                  <a:lnTo>
                    <a:pt x="288" y="1053"/>
                  </a:lnTo>
                  <a:cubicBezTo>
                    <a:pt x="288" y="1034"/>
                    <a:pt x="288" y="1025"/>
                    <a:pt x="297" y="1015"/>
                  </a:cubicBezTo>
                  <a:lnTo>
                    <a:pt x="297" y="986"/>
                  </a:lnTo>
                  <a:lnTo>
                    <a:pt x="307" y="948"/>
                  </a:lnTo>
                  <a:lnTo>
                    <a:pt x="307" y="929"/>
                  </a:lnTo>
                  <a:lnTo>
                    <a:pt x="307" y="919"/>
                  </a:lnTo>
                  <a:lnTo>
                    <a:pt x="316" y="891"/>
                  </a:lnTo>
                  <a:lnTo>
                    <a:pt x="326" y="862"/>
                  </a:lnTo>
                  <a:lnTo>
                    <a:pt x="336" y="833"/>
                  </a:lnTo>
                  <a:lnTo>
                    <a:pt x="345" y="805"/>
                  </a:lnTo>
                  <a:lnTo>
                    <a:pt x="355" y="776"/>
                  </a:lnTo>
                  <a:lnTo>
                    <a:pt x="374" y="747"/>
                  </a:lnTo>
                  <a:lnTo>
                    <a:pt x="383" y="719"/>
                  </a:lnTo>
                  <a:lnTo>
                    <a:pt x="393" y="690"/>
                  </a:lnTo>
                  <a:lnTo>
                    <a:pt x="412" y="661"/>
                  </a:lnTo>
                  <a:lnTo>
                    <a:pt x="422" y="632"/>
                  </a:lnTo>
                  <a:lnTo>
                    <a:pt x="441" y="604"/>
                  </a:lnTo>
                  <a:lnTo>
                    <a:pt x="450" y="585"/>
                  </a:lnTo>
                  <a:lnTo>
                    <a:pt x="470" y="556"/>
                  </a:lnTo>
                  <a:lnTo>
                    <a:pt x="489" y="527"/>
                  </a:lnTo>
                  <a:lnTo>
                    <a:pt x="508" y="498"/>
                  </a:lnTo>
                  <a:lnTo>
                    <a:pt x="527" y="479"/>
                  </a:lnTo>
                  <a:lnTo>
                    <a:pt x="546" y="451"/>
                  </a:lnTo>
                  <a:lnTo>
                    <a:pt x="556" y="431"/>
                  </a:lnTo>
                  <a:lnTo>
                    <a:pt x="584" y="412"/>
                  </a:lnTo>
                  <a:lnTo>
                    <a:pt x="613" y="384"/>
                  </a:lnTo>
                  <a:lnTo>
                    <a:pt x="632" y="364"/>
                  </a:lnTo>
                  <a:lnTo>
                    <a:pt x="642" y="355"/>
                  </a:lnTo>
                  <a:lnTo>
                    <a:pt x="651" y="336"/>
                  </a:lnTo>
                  <a:lnTo>
                    <a:pt x="690" y="297"/>
                  </a:lnTo>
                  <a:lnTo>
                    <a:pt x="699" y="297"/>
                  </a:lnTo>
                  <a:lnTo>
                    <a:pt x="738" y="259"/>
                  </a:lnTo>
                  <a:lnTo>
                    <a:pt x="757" y="250"/>
                  </a:lnTo>
                  <a:lnTo>
                    <a:pt x="785" y="230"/>
                  </a:lnTo>
                  <a:lnTo>
                    <a:pt x="804" y="211"/>
                  </a:lnTo>
                  <a:lnTo>
                    <a:pt x="833" y="192"/>
                  </a:lnTo>
                  <a:lnTo>
                    <a:pt x="852" y="183"/>
                  </a:lnTo>
                  <a:lnTo>
                    <a:pt x="881" y="163"/>
                  </a:lnTo>
                  <a:lnTo>
                    <a:pt x="900" y="154"/>
                  </a:lnTo>
                  <a:lnTo>
                    <a:pt x="929" y="135"/>
                  </a:lnTo>
                  <a:lnTo>
                    <a:pt x="948" y="125"/>
                  </a:lnTo>
                  <a:lnTo>
                    <a:pt x="977" y="106"/>
                  </a:lnTo>
                  <a:lnTo>
                    <a:pt x="1005" y="96"/>
                  </a:lnTo>
                  <a:lnTo>
                    <a:pt x="1034" y="77"/>
                  </a:lnTo>
                  <a:lnTo>
                    <a:pt x="1063" y="68"/>
                  </a:lnTo>
                  <a:lnTo>
                    <a:pt x="1092" y="58"/>
                  </a:lnTo>
                  <a:lnTo>
                    <a:pt x="1120" y="49"/>
                  </a:lnTo>
                  <a:lnTo>
                    <a:pt x="1149" y="39"/>
                  </a:lnTo>
                  <a:lnTo>
                    <a:pt x="1178" y="29"/>
                  </a:lnTo>
                  <a:lnTo>
                    <a:pt x="1216" y="20"/>
                  </a:lnTo>
                  <a:lnTo>
                    <a:pt x="1245" y="10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8" name="Google Shape;1628;p74"/>
          <p:cNvGrpSpPr/>
          <p:nvPr/>
        </p:nvGrpSpPr>
        <p:grpSpPr>
          <a:xfrm>
            <a:off x="2131552" y="1831580"/>
            <a:ext cx="169362" cy="210666"/>
            <a:chOff x="3545301" y="2423523"/>
            <a:chExt cx="358134" cy="356637"/>
          </a:xfrm>
        </p:grpSpPr>
        <p:sp>
          <p:nvSpPr>
            <p:cNvPr id="1629" name="Google Shape;1629;p74"/>
            <p:cNvSpPr/>
            <p:nvPr/>
          </p:nvSpPr>
          <p:spPr>
            <a:xfrm>
              <a:off x="3545301" y="2633630"/>
              <a:ext cx="64600" cy="146531"/>
            </a:xfrm>
            <a:custGeom>
              <a:avLst/>
              <a:gdLst/>
              <a:ahLst/>
              <a:cxnLst/>
              <a:rect l="l" t="t" r="r" b="b"/>
              <a:pathLst>
                <a:path w="2460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74"/>
            <p:cNvSpPr/>
            <p:nvPr/>
          </p:nvSpPr>
          <p:spPr>
            <a:xfrm>
              <a:off x="3545301" y="2633630"/>
              <a:ext cx="30934" cy="146531"/>
            </a:xfrm>
            <a:custGeom>
              <a:avLst/>
              <a:gdLst/>
              <a:ahLst/>
              <a:cxnLst/>
              <a:rect l="l" t="t" r="r" b="b"/>
              <a:pathLst>
                <a:path w="1178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74"/>
            <p:cNvSpPr/>
            <p:nvPr/>
          </p:nvSpPr>
          <p:spPr>
            <a:xfrm>
              <a:off x="3643041" y="2597181"/>
              <a:ext cx="64888" cy="182980"/>
            </a:xfrm>
            <a:custGeom>
              <a:avLst/>
              <a:gdLst/>
              <a:ahLst/>
              <a:cxnLst/>
              <a:rect l="l" t="t" r="r" b="b"/>
              <a:pathLst>
                <a:path w="2471" h="6968" extrusionOk="0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74"/>
            <p:cNvSpPr/>
            <p:nvPr/>
          </p:nvSpPr>
          <p:spPr>
            <a:xfrm>
              <a:off x="3643041" y="2597181"/>
              <a:ext cx="30961" cy="182980"/>
            </a:xfrm>
            <a:custGeom>
              <a:avLst/>
              <a:gdLst/>
              <a:ahLst/>
              <a:cxnLst/>
              <a:rect l="l" t="t" r="r" b="b"/>
              <a:pathLst>
                <a:path w="1179" h="6968" extrusionOk="0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74"/>
            <p:cNvSpPr/>
            <p:nvPr/>
          </p:nvSpPr>
          <p:spPr>
            <a:xfrm>
              <a:off x="3740807" y="2560994"/>
              <a:ext cx="65125" cy="219166"/>
            </a:xfrm>
            <a:custGeom>
              <a:avLst/>
              <a:gdLst/>
              <a:ahLst/>
              <a:cxnLst/>
              <a:rect l="l" t="t" r="r" b="b"/>
              <a:pathLst>
                <a:path w="2480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74"/>
            <p:cNvSpPr/>
            <p:nvPr/>
          </p:nvSpPr>
          <p:spPr>
            <a:xfrm>
              <a:off x="3740807" y="2560994"/>
              <a:ext cx="30934" cy="219166"/>
            </a:xfrm>
            <a:custGeom>
              <a:avLst/>
              <a:gdLst/>
              <a:ahLst/>
              <a:cxnLst/>
              <a:rect l="l" t="t" r="r" b="b"/>
              <a:pathLst>
                <a:path w="1178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74"/>
            <p:cNvSpPr/>
            <p:nvPr/>
          </p:nvSpPr>
          <p:spPr>
            <a:xfrm>
              <a:off x="3838573" y="2524808"/>
              <a:ext cx="64862" cy="255352"/>
            </a:xfrm>
            <a:custGeom>
              <a:avLst/>
              <a:gdLst/>
              <a:ahLst/>
              <a:cxnLst/>
              <a:rect l="l" t="t" r="r" b="b"/>
              <a:pathLst>
                <a:path w="2470" h="9724" extrusionOk="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74"/>
            <p:cNvSpPr/>
            <p:nvPr/>
          </p:nvSpPr>
          <p:spPr>
            <a:xfrm>
              <a:off x="3838835" y="2524808"/>
              <a:ext cx="30934" cy="255352"/>
            </a:xfrm>
            <a:custGeom>
              <a:avLst/>
              <a:gdLst/>
              <a:ahLst/>
              <a:cxnLst/>
              <a:rect l="l" t="t" r="r" b="b"/>
              <a:pathLst>
                <a:path w="1178" h="9724" extrusionOk="0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74"/>
            <p:cNvSpPr/>
            <p:nvPr/>
          </p:nvSpPr>
          <p:spPr>
            <a:xfrm>
              <a:off x="3560873" y="2423523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8" name="Google Shape;1638;p74"/>
          <p:cNvGrpSpPr/>
          <p:nvPr/>
        </p:nvGrpSpPr>
        <p:grpSpPr>
          <a:xfrm>
            <a:off x="2648302" y="1845025"/>
            <a:ext cx="169138" cy="183799"/>
            <a:chOff x="871534" y="4300588"/>
            <a:chExt cx="357661" cy="311155"/>
          </a:xfrm>
        </p:grpSpPr>
        <p:sp>
          <p:nvSpPr>
            <p:cNvPr id="1639" name="Google Shape;1639;p74"/>
            <p:cNvSpPr/>
            <p:nvPr/>
          </p:nvSpPr>
          <p:spPr>
            <a:xfrm>
              <a:off x="992672" y="4300588"/>
              <a:ext cx="115386" cy="62368"/>
            </a:xfrm>
            <a:custGeom>
              <a:avLst/>
              <a:gdLst/>
              <a:ahLst/>
              <a:cxnLst/>
              <a:rect l="l" t="t" r="r" b="b"/>
              <a:pathLst>
                <a:path w="4394" h="2375" extrusionOk="0">
                  <a:moveTo>
                    <a:pt x="1197" y="1"/>
                  </a:moveTo>
                  <a:cubicBezTo>
                    <a:pt x="785" y="1"/>
                    <a:pt x="422" y="298"/>
                    <a:pt x="335" y="709"/>
                  </a:cubicBezTo>
                  <a:lnTo>
                    <a:pt x="1" y="2374"/>
                  </a:lnTo>
                  <a:lnTo>
                    <a:pt x="450" y="2374"/>
                  </a:lnTo>
                  <a:lnTo>
                    <a:pt x="766" y="996"/>
                  </a:lnTo>
                  <a:cubicBezTo>
                    <a:pt x="812" y="802"/>
                    <a:pt x="975" y="661"/>
                    <a:pt x="1177" y="661"/>
                  </a:cubicBezTo>
                  <a:cubicBezTo>
                    <a:pt x="1184" y="661"/>
                    <a:pt x="1190" y="661"/>
                    <a:pt x="1197" y="661"/>
                  </a:cubicBezTo>
                  <a:lnTo>
                    <a:pt x="3207" y="661"/>
                  </a:lnTo>
                  <a:cubicBezTo>
                    <a:pt x="3408" y="661"/>
                    <a:pt x="3589" y="795"/>
                    <a:pt x="3637" y="996"/>
                  </a:cubicBezTo>
                  <a:lnTo>
                    <a:pt x="3943" y="2374"/>
                  </a:lnTo>
                  <a:lnTo>
                    <a:pt x="4393" y="2374"/>
                  </a:lnTo>
                  <a:lnTo>
                    <a:pt x="4058" y="709"/>
                  </a:lnTo>
                  <a:cubicBezTo>
                    <a:pt x="3972" y="298"/>
                    <a:pt x="3609" y="1"/>
                    <a:pt x="319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74"/>
            <p:cNvSpPr/>
            <p:nvPr/>
          </p:nvSpPr>
          <p:spPr>
            <a:xfrm>
              <a:off x="883089" y="4473510"/>
              <a:ext cx="334526" cy="138233"/>
            </a:xfrm>
            <a:custGeom>
              <a:avLst/>
              <a:gdLst/>
              <a:ahLst/>
              <a:cxnLst/>
              <a:rect l="l" t="t" r="r" b="b"/>
              <a:pathLst>
                <a:path w="12739" h="5264" extrusionOk="0">
                  <a:moveTo>
                    <a:pt x="1" y="0"/>
                  </a:moveTo>
                  <a:lnTo>
                    <a:pt x="1" y="4613"/>
                  </a:lnTo>
                  <a:cubicBezTo>
                    <a:pt x="1" y="4977"/>
                    <a:pt x="298" y="5264"/>
                    <a:pt x="661" y="5264"/>
                  </a:cubicBezTo>
                  <a:lnTo>
                    <a:pt x="12079" y="5264"/>
                  </a:lnTo>
                  <a:cubicBezTo>
                    <a:pt x="12442" y="5264"/>
                    <a:pt x="12739" y="4977"/>
                    <a:pt x="12739" y="4613"/>
                  </a:cubicBezTo>
                  <a:lnTo>
                    <a:pt x="12739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74"/>
            <p:cNvSpPr/>
            <p:nvPr/>
          </p:nvSpPr>
          <p:spPr>
            <a:xfrm>
              <a:off x="883089" y="4473248"/>
              <a:ext cx="334526" cy="138495"/>
            </a:xfrm>
            <a:custGeom>
              <a:avLst/>
              <a:gdLst/>
              <a:ahLst/>
              <a:cxnLst/>
              <a:rect l="l" t="t" r="r" b="b"/>
              <a:pathLst>
                <a:path w="12739" h="5274" extrusionOk="0">
                  <a:moveTo>
                    <a:pt x="1" y="1"/>
                  </a:moveTo>
                  <a:lnTo>
                    <a:pt x="1" y="4614"/>
                  </a:lnTo>
                  <a:cubicBezTo>
                    <a:pt x="1" y="4977"/>
                    <a:pt x="298" y="5274"/>
                    <a:pt x="661" y="5274"/>
                  </a:cubicBezTo>
                  <a:lnTo>
                    <a:pt x="12079" y="5274"/>
                  </a:lnTo>
                  <a:cubicBezTo>
                    <a:pt x="12442" y="5274"/>
                    <a:pt x="12739" y="4977"/>
                    <a:pt x="12739" y="4614"/>
                  </a:cubicBezTo>
                  <a:lnTo>
                    <a:pt x="12739" y="4393"/>
                  </a:lnTo>
                  <a:lnTo>
                    <a:pt x="1762" y="4393"/>
                  </a:lnTo>
                  <a:cubicBezTo>
                    <a:pt x="1274" y="4393"/>
                    <a:pt x="881" y="4001"/>
                    <a:pt x="881" y="3523"/>
                  </a:cubicBezTo>
                  <a:lnTo>
                    <a:pt x="881" y="1982"/>
                  </a:lnTo>
                  <a:cubicBezTo>
                    <a:pt x="881" y="1858"/>
                    <a:pt x="979" y="1759"/>
                    <a:pt x="1091" y="1759"/>
                  </a:cubicBezTo>
                  <a:cubicBezTo>
                    <a:pt x="1101" y="1759"/>
                    <a:pt x="1111" y="1760"/>
                    <a:pt x="1121" y="1762"/>
                  </a:cubicBezTo>
                  <a:lnTo>
                    <a:pt x="11428" y="1762"/>
                  </a:lnTo>
                  <a:cubicBezTo>
                    <a:pt x="11897" y="1762"/>
                    <a:pt x="12356" y="1608"/>
                    <a:pt x="12739" y="1321"/>
                  </a:cubicBezTo>
                  <a:lnTo>
                    <a:pt x="12739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74"/>
            <p:cNvSpPr/>
            <p:nvPr/>
          </p:nvSpPr>
          <p:spPr>
            <a:xfrm>
              <a:off x="871534" y="4358150"/>
              <a:ext cx="357661" cy="149813"/>
            </a:xfrm>
            <a:custGeom>
              <a:avLst/>
              <a:gdLst/>
              <a:ahLst/>
              <a:cxnLst/>
              <a:rect l="l" t="t" r="r" b="b"/>
              <a:pathLst>
                <a:path w="13620" h="5705" extrusionOk="0">
                  <a:moveTo>
                    <a:pt x="12756" y="0"/>
                  </a:moveTo>
                  <a:cubicBezTo>
                    <a:pt x="12750" y="0"/>
                    <a:pt x="12744" y="0"/>
                    <a:pt x="12739" y="0"/>
                  </a:cubicBezTo>
                  <a:lnTo>
                    <a:pt x="881" y="0"/>
                  </a:lnTo>
                  <a:cubicBezTo>
                    <a:pt x="393" y="0"/>
                    <a:pt x="1" y="393"/>
                    <a:pt x="10" y="881"/>
                  </a:cubicBezTo>
                  <a:lnTo>
                    <a:pt x="10" y="3953"/>
                  </a:lnTo>
                  <a:cubicBezTo>
                    <a:pt x="1" y="4920"/>
                    <a:pt x="795" y="5704"/>
                    <a:pt x="1762" y="5704"/>
                  </a:cubicBezTo>
                  <a:lnTo>
                    <a:pt x="11868" y="5704"/>
                  </a:lnTo>
                  <a:cubicBezTo>
                    <a:pt x="12834" y="5704"/>
                    <a:pt x="13619" y="4920"/>
                    <a:pt x="13619" y="3953"/>
                  </a:cubicBezTo>
                  <a:lnTo>
                    <a:pt x="13619" y="881"/>
                  </a:lnTo>
                  <a:cubicBezTo>
                    <a:pt x="13619" y="399"/>
                    <a:pt x="13236" y="0"/>
                    <a:pt x="12756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74"/>
            <p:cNvSpPr/>
            <p:nvPr/>
          </p:nvSpPr>
          <p:spPr>
            <a:xfrm>
              <a:off x="900446" y="4358150"/>
              <a:ext cx="299837" cy="17358"/>
            </a:xfrm>
            <a:custGeom>
              <a:avLst/>
              <a:gdLst/>
              <a:ahLst/>
              <a:cxnLst/>
              <a:rect l="l" t="t" r="r" b="b"/>
              <a:pathLst>
                <a:path w="11418" h="661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508"/>
                    <a:pt x="144" y="661"/>
                    <a:pt x="326" y="661"/>
                  </a:cubicBezTo>
                  <a:lnTo>
                    <a:pt x="11092" y="661"/>
                  </a:lnTo>
                  <a:cubicBezTo>
                    <a:pt x="11274" y="661"/>
                    <a:pt x="11418" y="508"/>
                    <a:pt x="11418" y="326"/>
                  </a:cubicBezTo>
                  <a:cubicBezTo>
                    <a:pt x="11418" y="144"/>
                    <a:pt x="11274" y="0"/>
                    <a:pt x="1109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74"/>
            <p:cNvSpPr/>
            <p:nvPr/>
          </p:nvSpPr>
          <p:spPr>
            <a:xfrm>
              <a:off x="929332" y="4358150"/>
              <a:ext cx="34453" cy="253593"/>
            </a:xfrm>
            <a:custGeom>
              <a:avLst/>
              <a:gdLst/>
              <a:ahLst/>
              <a:cxnLst/>
              <a:rect l="l" t="t" r="r" b="b"/>
              <a:pathLst>
                <a:path w="131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12" y="9657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74"/>
            <p:cNvSpPr/>
            <p:nvPr/>
          </p:nvSpPr>
          <p:spPr>
            <a:xfrm>
              <a:off x="929332" y="4358150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74"/>
            <p:cNvSpPr/>
            <p:nvPr/>
          </p:nvSpPr>
          <p:spPr>
            <a:xfrm>
              <a:off x="929332" y="4525269"/>
              <a:ext cx="34453" cy="17384"/>
            </a:xfrm>
            <a:custGeom>
              <a:avLst/>
              <a:gdLst/>
              <a:ahLst/>
              <a:cxnLst/>
              <a:rect l="l" t="t" r="r" b="b"/>
              <a:pathLst>
                <a:path w="131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12" y="66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74"/>
            <p:cNvSpPr/>
            <p:nvPr/>
          </p:nvSpPr>
          <p:spPr>
            <a:xfrm>
              <a:off x="929332" y="4485065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74"/>
            <p:cNvSpPr/>
            <p:nvPr/>
          </p:nvSpPr>
          <p:spPr>
            <a:xfrm>
              <a:off x="917778" y="4479025"/>
              <a:ext cx="57588" cy="52047"/>
            </a:xfrm>
            <a:custGeom>
              <a:avLst/>
              <a:gdLst/>
              <a:ahLst/>
              <a:cxnLst/>
              <a:rect l="l" t="t" r="r" b="b"/>
              <a:pathLst>
                <a:path w="2193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52" y="1982"/>
                  </a:lnTo>
                  <a:cubicBezTo>
                    <a:pt x="2001" y="1982"/>
                    <a:pt x="219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5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74"/>
            <p:cNvSpPr/>
            <p:nvPr/>
          </p:nvSpPr>
          <p:spPr>
            <a:xfrm>
              <a:off x="940651" y="4479603"/>
              <a:ext cx="11581" cy="28361"/>
            </a:xfrm>
            <a:custGeom>
              <a:avLst/>
              <a:gdLst/>
              <a:ahLst/>
              <a:cxnLst/>
              <a:rect l="l" t="t" r="r" b="b"/>
              <a:pathLst>
                <a:path w="441" h="1080" extrusionOk="0">
                  <a:moveTo>
                    <a:pt x="225" y="0"/>
                  </a:moveTo>
                  <a:cubicBezTo>
                    <a:pt x="122" y="0"/>
                    <a:pt x="20" y="70"/>
                    <a:pt x="10" y="208"/>
                  </a:cubicBezTo>
                  <a:lnTo>
                    <a:pt x="10" y="859"/>
                  </a:lnTo>
                  <a:cubicBezTo>
                    <a:pt x="0" y="984"/>
                    <a:pt x="106" y="1079"/>
                    <a:pt x="230" y="1079"/>
                  </a:cubicBezTo>
                  <a:cubicBezTo>
                    <a:pt x="345" y="1079"/>
                    <a:pt x="441" y="984"/>
                    <a:pt x="441" y="859"/>
                  </a:cubicBezTo>
                  <a:lnTo>
                    <a:pt x="441" y="208"/>
                  </a:lnTo>
                  <a:cubicBezTo>
                    <a:pt x="431" y="70"/>
                    <a:pt x="328" y="0"/>
                    <a:pt x="225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74"/>
            <p:cNvSpPr/>
            <p:nvPr/>
          </p:nvSpPr>
          <p:spPr>
            <a:xfrm>
              <a:off x="929332" y="4588844"/>
              <a:ext cx="34453" cy="22899"/>
            </a:xfrm>
            <a:custGeom>
              <a:avLst/>
              <a:gdLst/>
              <a:ahLst/>
              <a:cxnLst/>
              <a:rect l="l" t="t" r="r" b="b"/>
              <a:pathLst>
                <a:path w="131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12" y="87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74"/>
            <p:cNvSpPr/>
            <p:nvPr/>
          </p:nvSpPr>
          <p:spPr>
            <a:xfrm>
              <a:off x="1136918" y="4358150"/>
              <a:ext cx="34716" cy="253593"/>
            </a:xfrm>
            <a:custGeom>
              <a:avLst/>
              <a:gdLst/>
              <a:ahLst/>
              <a:cxnLst/>
              <a:rect l="l" t="t" r="r" b="b"/>
              <a:pathLst>
                <a:path w="132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22" y="965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74"/>
            <p:cNvSpPr/>
            <p:nvPr/>
          </p:nvSpPr>
          <p:spPr>
            <a:xfrm>
              <a:off x="1136918" y="4358150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74"/>
            <p:cNvSpPr/>
            <p:nvPr/>
          </p:nvSpPr>
          <p:spPr>
            <a:xfrm>
              <a:off x="1136918" y="4525269"/>
              <a:ext cx="34716" cy="17384"/>
            </a:xfrm>
            <a:custGeom>
              <a:avLst/>
              <a:gdLst/>
              <a:ahLst/>
              <a:cxnLst/>
              <a:rect l="l" t="t" r="r" b="b"/>
              <a:pathLst>
                <a:path w="132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22" y="661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74"/>
            <p:cNvSpPr/>
            <p:nvPr/>
          </p:nvSpPr>
          <p:spPr>
            <a:xfrm>
              <a:off x="1136918" y="4485065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74"/>
            <p:cNvSpPr/>
            <p:nvPr/>
          </p:nvSpPr>
          <p:spPr>
            <a:xfrm>
              <a:off x="1125363" y="4479025"/>
              <a:ext cx="57825" cy="52047"/>
            </a:xfrm>
            <a:custGeom>
              <a:avLst/>
              <a:gdLst/>
              <a:ahLst/>
              <a:cxnLst/>
              <a:rect l="l" t="t" r="r" b="b"/>
              <a:pathLst>
                <a:path w="2202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62" y="1982"/>
                  </a:lnTo>
                  <a:cubicBezTo>
                    <a:pt x="2001" y="1982"/>
                    <a:pt x="220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6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74"/>
            <p:cNvSpPr/>
            <p:nvPr/>
          </p:nvSpPr>
          <p:spPr>
            <a:xfrm>
              <a:off x="1148105" y="4478841"/>
              <a:ext cx="12211" cy="29122"/>
            </a:xfrm>
            <a:custGeom>
              <a:avLst/>
              <a:gdLst/>
              <a:ahLst/>
              <a:cxnLst/>
              <a:rect l="l" t="t" r="r" b="b"/>
              <a:pathLst>
                <a:path w="465" h="1109" extrusionOk="0">
                  <a:moveTo>
                    <a:pt x="232" y="1"/>
                  </a:moveTo>
                  <a:cubicBezTo>
                    <a:pt x="116" y="1"/>
                    <a:pt x="1" y="80"/>
                    <a:pt x="15" y="237"/>
                  </a:cubicBezTo>
                  <a:lnTo>
                    <a:pt x="15" y="888"/>
                  </a:lnTo>
                  <a:cubicBezTo>
                    <a:pt x="15" y="1013"/>
                    <a:pt x="111" y="1108"/>
                    <a:pt x="235" y="1108"/>
                  </a:cubicBezTo>
                  <a:cubicBezTo>
                    <a:pt x="350" y="1108"/>
                    <a:pt x="455" y="1013"/>
                    <a:pt x="455" y="888"/>
                  </a:cubicBezTo>
                  <a:lnTo>
                    <a:pt x="455" y="237"/>
                  </a:lnTo>
                  <a:cubicBezTo>
                    <a:pt x="465" y="80"/>
                    <a:pt x="348" y="1"/>
                    <a:pt x="232" y="1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74"/>
            <p:cNvSpPr/>
            <p:nvPr/>
          </p:nvSpPr>
          <p:spPr>
            <a:xfrm>
              <a:off x="1136918" y="4588844"/>
              <a:ext cx="34716" cy="22899"/>
            </a:xfrm>
            <a:custGeom>
              <a:avLst/>
              <a:gdLst/>
              <a:ahLst/>
              <a:cxnLst/>
              <a:rect l="l" t="t" r="r" b="b"/>
              <a:pathLst>
                <a:path w="132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22" y="87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74"/>
            <p:cNvSpPr/>
            <p:nvPr/>
          </p:nvSpPr>
          <p:spPr>
            <a:xfrm>
              <a:off x="1021584" y="4461956"/>
              <a:ext cx="57562" cy="23135"/>
            </a:xfrm>
            <a:custGeom>
              <a:avLst/>
              <a:gdLst/>
              <a:ahLst/>
              <a:cxnLst/>
              <a:rect l="l" t="t" r="r" b="b"/>
              <a:pathLst>
                <a:path w="2192" h="88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60"/>
                  </a:lnTo>
                  <a:cubicBezTo>
                    <a:pt x="0" y="775"/>
                    <a:pt x="96" y="880"/>
                    <a:pt x="220" y="880"/>
                  </a:cubicBezTo>
                  <a:lnTo>
                    <a:pt x="1972" y="880"/>
                  </a:lnTo>
                  <a:cubicBezTo>
                    <a:pt x="2096" y="880"/>
                    <a:pt x="2192" y="775"/>
                    <a:pt x="2192" y="660"/>
                  </a:cubicBezTo>
                  <a:lnTo>
                    <a:pt x="2192" y="220"/>
                  </a:ln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74"/>
            <p:cNvSpPr/>
            <p:nvPr/>
          </p:nvSpPr>
          <p:spPr>
            <a:xfrm>
              <a:off x="1021584" y="4473510"/>
              <a:ext cx="57562" cy="11581"/>
            </a:xfrm>
            <a:custGeom>
              <a:avLst/>
              <a:gdLst/>
              <a:ahLst/>
              <a:cxnLst/>
              <a:rect l="l" t="t" r="r" b="b"/>
              <a:pathLst>
                <a:path w="2192" h="44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cubicBezTo>
                    <a:pt x="0" y="335"/>
                    <a:pt x="96" y="440"/>
                    <a:pt x="220" y="440"/>
                  </a:cubicBezTo>
                  <a:lnTo>
                    <a:pt x="1972" y="440"/>
                  </a:lnTo>
                  <a:cubicBezTo>
                    <a:pt x="2096" y="440"/>
                    <a:pt x="2192" y="335"/>
                    <a:pt x="2192" y="220"/>
                  </a:cubicBez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" name="Google Shape;1660;p74"/>
          <p:cNvGrpSpPr/>
          <p:nvPr/>
        </p:nvGrpSpPr>
        <p:grpSpPr>
          <a:xfrm>
            <a:off x="2386008" y="1838700"/>
            <a:ext cx="177210" cy="196410"/>
            <a:chOff x="849686" y="2909570"/>
            <a:chExt cx="374730" cy="332504"/>
          </a:xfrm>
        </p:grpSpPr>
        <p:sp>
          <p:nvSpPr>
            <p:cNvPr id="1661" name="Google Shape;1661;p74"/>
            <p:cNvSpPr/>
            <p:nvPr/>
          </p:nvSpPr>
          <p:spPr>
            <a:xfrm>
              <a:off x="1006747" y="2909570"/>
              <a:ext cx="217669" cy="181483"/>
            </a:xfrm>
            <a:custGeom>
              <a:avLst/>
              <a:gdLst/>
              <a:ahLst/>
              <a:cxnLst/>
              <a:rect l="l" t="t" r="r" b="b"/>
              <a:pathLst>
                <a:path w="8289" h="6911" extrusionOk="0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74"/>
            <p:cNvSpPr/>
            <p:nvPr/>
          </p:nvSpPr>
          <p:spPr>
            <a:xfrm>
              <a:off x="849686" y="3053580"/>
              <a:ext cx="217905" cy="188494"/>
            </a:xfrm>
            <a:custGeom>
              <a:avLst/>
              <a:gdLst/>
              <a:ahLst/>
              <a:cxnLst/>
              <a:rect l="l" t="t" r="r" b="b"/>
              <a:pathLst>
                <a:path w="8298" h="7178" extrusionOk="0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74"/>
            <p:cNvSpPr/>
            <p:nvPr/>
          </p:nvSpPr>
          <p:spPr>
            <a:xfrm>
              <a:off x="889391" y="3145306"/>
              <a:ext cx="41491" cy="18119"/>
            </a:xfrm>
            <a:custGeom>
              <a:avLst/>
              <a:gdLst/>
              <a:ahLst/>
              <a:cxnLst/>
              <a:rect l="l" t="t" r="r" b="b"/>
              <a:pathLst>
                <a:path w="1580" h="690" extrusionOk="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74"/>
            <p:cNvSpPr/>
            <p:nvPr/>
          </p:nvSpPr>
          <p:spPr>
            <a:xfrm>
              <a:off x="867779" y="3060617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74"/>
            <p:cNvSpPr/>
            <p:nvPr/>
          </p:nvSpPr>
          <p:spPr>
            <a:xfrm>
              <a:off x="879832" y="3054577"/>
              <a:ext cx="72661" cy="72661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74"/>
            <p:cNvSpPr/>
            <p:nvPr/>
          </p:nvSpPr>
          <p:spPr>
            <a:xfrm>
              <a:off x="873793" y="3084986"/>
              <a:ext cx="72661" cy="66385"/>
            </a:xfrm>
            <a:custGeom>
              <a:avLst/>
              <a:gdLst/>
              <a:ahLst/>
              <a:cxnLst/>
              <a:rect l="l" t="t" r="r" b="b"/>
              <a:pathLst>
                <a:path w="2767" h="2528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74"/>
            <p:cNvSpPr/>
            <p:nvPr/>
          </p:nvSpPr>
          <p:spPr>
            <a:xfrm>
              <a:off x="873793" y="3084986"/>
              <a:ext cx="72399" cy="65125"/>
            </a:xfrm>
            <a:custGeom>
              <a:avLst/>
              <a:gdLst/>
              <a:ahLst/>
              <a:cxnLst/>
              <a:rect l="l" t="t" r="r" b="b"/>
              <a:pathLst>
                <a:path w="2757" h="2480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74"/>
            <p:cNvSpPr/>
            <p:nvPr/>
          </p:nvSpPr>
          <p:spPr>
            <a:xfrm>
              <a:off x="849686" y="3080706"/>
              <a:ext cx="199313" cy="161368"/>
            </a:xfrm>
            <a:custGeom>
              <a:avLst/>
              <a:gdLst/>
              <a:ahLst/>
              <a:cxnLst/>
              <a:rect l="l" t="t" r="r" b="b"/>
              <a:pathLst>
                <a:path w="7590" h="6145" extrusionOk="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74"/>
            <p:cNvSpPr/>
            <p:nvPr/>
          </p:nvSpPr>
          <p:spPr>
            <a:xfrm>
              <a:off x="849686" y="3175715"/>
              <a:ext cx="24133" cy="66359"/>
            </a:xfrm>
            <a:custGeom>
              <a:avLst/>
              <a:gdLst/>
              <a:ahLst/>
              <a:cxnLst/>
              <a:rect l="l" t="t" r="r" b="b"/>
              <a:pathLst>
                <a:path w="919" h="2527" extrusionOk="0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74"/>
            <p:cNvSpPr/>
            <p:nvPr/>
          </p:nvSpPr>
          <p:spPr>
            <a:xfrm>
              <a:off x="946428" y="3080706"/>
              <a:ext cx="102572" cy="129199"/>
            </a:xfrm>
            <a:custGeom>
              <a:avLst/>
              <a:gdLst/>
              <a:ahLst/>
              <a:cxnLst/>
              <a:rect l="l" t="t" r="r" b="b"/>
              <a:pathLst>
                <a:path w="3906" h="4920" extrusionOk="0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74"/>
            <p:cNvSpPr/>
            <p:nvPr/>
          </p:nvSpPr>
          <p:spPr>
            <a:xfrm>
              <a:off x="1023343" y="2936723"/>
              <a:ext cx="180327" cy="115544"/>
            </a:xfrm>
            <a:custGeom>
              <a:avLst/>
              <a:gdLst/>
              <a:ahLst/>
              <a:cxnLst/>
              <a:rect l="l" t="t" r="r" b="b"/>
              <a:pathLst>
                <a:path w="6867" h="4400" extrusionOk="0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2" name="Google Shape;1672;p74"/>
          <p:cNvGrpSpPr/>
          <p:nvPr/>
        </p:nvGrpSpPr>
        <p:grpSpPr>
          <a:xfrm>
            <a:off x="2651805" y="2079942"/>
            <a:ext cx="162122" cy="207470"/>
            <a:chOff x="870773" y="3357985"/>
            <a:chExt cx="342824" cy="351228"/>
          </a:xfrm>
        </p:grpSpPr>
        <p:sp>
          <p:nvSpPr>
            <p:cNvPr id="1673" name="Google Shape;1673;p74"/>
            <p:cNvSpPr/>
            <p:nvPr/>
          </p:nvSpPr>
          <p:spPr>
            <a:xfrm>
              <a:off x="870773" y="3357985"/>
              <a:ext cx="342824" cy="351228"/>
            </a:xfrm>
            <a:custGeom>
              <a:avLst/>
              <a:gdLst/>
              <a:ahLst/>
              <a:cxnLst/>
              <a:rect l="l" t="t" r="r" b="b"/>
              <a:pathLst>
                <a:path w="13055" h="13375" extrusionOk="0">
                  <a:moveTo>
                    <a:pt x="6523" y="0"/>
                  </a:moveTo>
                  <a:cubicBezTo>
                    <a:pt x="6339" y="0"/>
                    <a:pt x="6155" y="89"/>
                    <a:pt x="6049" y="266"/>
                  </a:cubicBezTo>
                  <a:lnTo>
                    <a:pt x="5255" y="1606"/>
                  </a:lnTo>
                  <a:cubicBezTo>
                    <a:pt x="5152" y="1777"/>
                    <a:pt x="4972" y="1874"/>
                    <a:pt x="4786" y="1874"/>
                  </a:cubicBezTo>
                  <a:cubicBezTo>
                    <a:pt x="4712" y="1874"/>
                    <a:pt x="4637" y="1859"/>
                    <a:pt x="4566" y="1826"/>
                  </a:cubicBezTo>
                  <a:lnTo>
                    <a:pt x="3130" y="1213"/>
                  </a:lnTo>
                  <a:cubicBezTo>
                    <a:pt x="3059" y="1183"/>
                    <a:pt x="2986" y="1169"/>
                    <a:pt x="2915" y="1169"/>
                  </a:cubicBezTo>
                  <a:cubicBezTo>
                    <a:pt x="2606" y="1169"/>
                    <a:pt x="2334" y="1434"/>
                    <a:pt x="2365" y="1768"/>
                  </a:cubicBezTo>
                  <a:lnTo>
                    <a:pt x="2508" y="3328"/>
                  </a:lnTo>
                  <a:cubicBezTo>
                    <a:pt x="2527" y="3606"/>
                    <a:pt x="2346" y="3855"/>
                    <a:pt x="2078" y="3912"/>
                  </a:cubicBezTo>
                  <a:lnTo>
                    <a:pt x="566" y="4257"/>
                  </a:lnTo>
                  <a:cubicBezTo>
                    <a:pt x="154" y="4343"/>
                    <a:pt x="1" y="4840"/>
                    <a:pt x="278" y="5156"/>
                  </a:cubicBezTo>
                  <a:lnTo>
                    <a:pt x="1302" y="6324"/>
                  </a:lnTo>
                  <a:cubicBezTo>
                    <a:pt x="1484" y="6534"/>
                    <a:pt x="1484" y="6841"/>
                    <a:pt x="1302" y="7051"/>
                  </a:cubicBezTo>
                  <a:lnTo>
                    <a:pt x="278" y="8219"/>
                  </a:lnTo>
                  <a:cubicBezTo>
                    <a:pt x="1" y="8535"/>
                    <a:pt x="154" y="9023"/>
                    <a:pt x="566" y="9118"/>
                  </a:cubicBezTo>
                  <a:lnTo>
                    <a:pt x="2078" y="9463"/>
                  </a:lnTo>
                  <a:cubicBezTo>
                    <a:pt x="2355" y="9520"/>
                    <a:pt x="2537" y="9779"/>
                    <a:pt x="2508" y="10047"/>
                  </a:cubicBezTo>
                  <a:lnTo>
                    <a:pt x="2365" y="11607"/>
                  </a:lnTo>
                  <a:cubicBezTo>
                    <a:pt x="2334" y="11941"/>
                    <a:pt x="2606" y="12206"/>
                    <a:pt x="2915" y="12206"/>
                  </a:cubicBezTo>
                  <a:cubicBezTo>
                    <a:pt x="2986" y="12206"/>
                    <a:pt x="3059" y="12192"/>
                    <a:pt x="3130" y="12162"/>
                  </a:cubicBezTo>
                  <a:lnTo>
                    <a:pt x="4566" y="11549"/>
                  </a:lnTo>
                  <a:cubicBezTo>
                    <a:pt x="4637" y="11520"/>
                    <a:pt x="4711" y="11507"/>
                    <a:pt x="4783" y="11507"/>
                  </a:cubicBezTo>
                  <a:cubicBezTo>
                    <a:pt x="4975" y="11507"/>
                    <a:pt x="5158" y="11603"/>
                    <a:pt x="5255" y="11769"/>
                  </a:cubicBezTo>
                  <a:lnTo>
                    <a:pt x="6049" y="13109"/>
                  </a:lnTo>
                  <a:cubicBezTo>
                    <a:pt x="6155" y="13286"/>
                    <a:pt x="6339" y="13375"/>
                    <a:pt x="6523" y="13375"/>
                  </a:cubicBezTo>
                  <a:cubicBezTo>
                    <a:pt x="6707" y="13375"/>
                    <a:pt x="6892" y="13286"/>
                    <a:pt x="6997" y="13109"/>
                  </a:cubicBezTo>
                  <a:lnTo>
                    <a:pt x="7791" y="11769"/>
                  </a:lnTo>
                  <a:cubicBezTo>
                    <a:pt x="7894" y="11598"/>
                    <a:pt x="8076" y="11505"/>
                    <a:pt x="8262" y="11505"/>
                  </a:cubicBezTo>
                  <a:cubicBezTo>
                    <a:pt x="8336" y="11505"/>
                    <a:pt x="8410" y="11519"/>
                    <a:pt x="8480" y="11549"/>
                  </a:cubicBezTo>
                  <a:lnTo>
                    <a:pt x="9916" y="12162"/>
                  </a:lnTo>
                  <a:cubicBezTo>
                    <a:pt x="9987" y="12192"/>
                    <a:pt x="10060" y="12206"/>
                    <a:pt x="10131" y="12206"/>
                  </a:cubicBezTo>
                  <a:cubicBezTo>
                    <a:pt x="10440" y="12206"/>
                    <a:pt x="10712" y="11941"/>
                    <a:pt x="10681" y="11607"/>
                  </a:cubicBezTo>
                  <a:lnTo>
                    <a:pt x="10547" y="10056"/>
                  </a:lnTo>
                  <a:cubicBezTo>
                    <a:pt x="10519" y="9779"/>
                    <a:pt x="10701" y="9520"/>
                    <a:pt x="10968" y="9463"/>
                  </a:cubicBezTo>
                  <a:lnTo>
                    <a:pt x="12490" y="9118"/>
                  </a:lnTo>
                  <a:cubicBezTo>
                    <a:pt x="12892" y="9023"/>
                    <a:pt x="13055" y="8535"/>
                    <a:pt x="12777" y="8219"/>
                  </a:cubicBezTo>
                  <a:lnTo>
                    <a:pt x="11753" y="7051"/>
                  </a:lnTo>
                  <a:cubicBezTo>
                    <a:pt x="11571" y="6841"/>
                    <a:pt x="11571" y="6534"/>
                    <a:pt x="11753" y="6324"/>
                  </a:cubicBezTo>
                  <a:lnTo>
                    <a:pt x="12777" y="5156"/>
                  </a:lnTo>
                  <a:cubicBezTo>
                    <a:pt x="13055" y="4840"/>
                    <a:pt x="12892" y="4343"/>
                    <a:pt x="12481" y="4257"/>
                  </a:cubicBezTo>
                  <a:lnTo>
                    <a:pt x="10968" y="3912"/>
                  </a:lnTo>
                  <a:cubicBezTo>
                    <a:pt x="10701" y="3845"/>
                    <a:pt x="10519" y="3596"/>
                    <a:pt x="10538" y="3319"/>
                  </a:cubicBezTo>
                  <a:lnTo>
                    <a:pt x="10681" y="1768"/>
                  </a:lnTo>
                  <a:cubicBezTo>
                    <a:pt x="10712" y="1429"/>
                    <a:pt x="10445" y="1164"/>
                    <a:pt x="10140" y="1164"/>
                  </a:cubicBezTo>
                  <a:cubicBezTo>
                    <a:pt x="10066" y="1164"/>
                    <a:pt x="9990" y="1180"/>
                    <a:pt x="9916" y="1213"/>
                  </a:cubicBezTo>
                  <a:lnTo>
                    <a:pt x="8480" y="1826"/>
                  </a:lnTo>
                  <a:cubicBezTo>
                    <a:pt x="8410" y="1854"/>
                    <a:pt x="8337" y="1868"/>
                    <a:pt x="8264" y="1868"/>
                  </a:cubicBezTo>
                  <a:cubicBezTo>
                    <a:pt x="8072" y="1868"/>
                    <a:pt x="7889" y="1770"/>
                    <a:pt x="7791" y="1596"/>
                  </a:cubicBezTo>
                  <a:lnTo>
                    <a:pt x="6997" y="266"/>
                  </a:lnTo>
                  <a:cubicBezTo>
                    <a:pt x="6892" y="89"/>
                    <a:pt x="6707" y="0"/>
                    <a:pt x="6523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74"/>
            <p:cNvSpPr/>
            <p:nvPr/>
          </p:nvSpPr>
          <p:spPr>
            <a:xfrm>
              <a:off x="1024577" y="3357985"/>
              <a:ext cx="50288" cy="49238"/>
            </a:xfrm>
            <a:custGeom>
              <a:avLst/>
              <a:gdLst/>
              <a:ahLst/>
              <a:cxnLst/>
              <a:rect l="l" t="t" r="r" b="b"/>
              <a:pathLst>
                <a:path w="1915" h="1875" extrusionOk="0">
                  <a:moveTo>
                    <a:pt x="666" y="0"/>
                  </a:moveTo>
                  <a:cubicBezTo>
                    <a:pt x="482" y="0"/>
                    <a:pt x="298" y="89"/>
                    <a:pt x="192" y="266"/>
                  </a:cubicBezTo>
                  <a:lnTo>
                    <a:pt x="1" y="591"/>
                  </a:lnTo>
                  <a:lnTo>
                    <a:pt x="604" y="1606"/>
                  </a:lnTo>
                  <a:cubicBezTo>
                    <a:pt x="706" y="1777"/>
                    <a:pt x="887" y="1874"/>
                    <a:pt x="1073" y="1874"/>
                  </a:cubicBezTo>
                  <a:cubicBezTo>
                    <a:pt x="1147" y="1874"/>
                    <a:pt x="1222" y="1859"/>
                    <a:pt x="1293" y="1826"/>
                  </a:cubicBezTo>
                  <a:lnTo>
                    <a:pt x="1915" y="1567"/>
                  </a:lnTo>
                  <a:lnTo>
                    <a:pt x="1140" y="266"/>
                  </a:lnTo>
                  <a:cubicBezTo>
                    <a:pt x="1035" y="89"/>
                    <a:pt x="850" y="0"/>
                    <a:pt x="666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74"/>
            <p:cNvSpPr/>
            <p:nvPr/>
          </p:nvSpPr>
          <p:spPr>
            <a:xfrm>
              <a:off x="1111787" y="3388552"/>
              <a:ext cx="101810" cy="289832"/>
            </a:xfrm>
            <a:custGeom>
              <a:avLst/>
              <a:gdLst/>
              <a:ahLst/>
              <a:cxnLst/>
              <a:rect l="l" t="t" r="r" b="b"/>
              <a:pathLst>
                <a:path w="3877" h="11037" extrusionOk="0">
                  <a:moveTo>
                    <a:pt x="962" y="0"/>
                  </a:moveTo>
                  <a:cubicBezTo>
                    <a:pt x="888" y="0"/>
                    <a:pt x="812" y="16"/>
                    <a:pt x="738" y="49"/>
                  </a:cubicBezTo>
                  <a:lnTo>
                    <a:pt x="116" y="308"/>
                  </a:lnTo>
                  <a:cubicBezTo>
                    <a:pt x="164" y="403"/>
                    <a:pt x="183" y="499"/>
                    <a:pt x="173" y="604"/>
                  </a:cubicBezTo>
                  <a:lnTo>
                    <a:pt x="30" y="2155"/>
                  </a:lnTo>
                  <a:cubicBezTo>
                    <a:pt x="1" y="2432"/>
                    <a:pt x="183" y="2681"/>
                    <a:pt x="460" y="2748"/>
                  </a:cubicBezTo>
                  <a:lnTo>
                    <a:pt x="1972" y="3093"/>
                  </a:lnTo>
                  <a:cubicBezTo>
                    <a:pt x="2384" y="3179"/>
                    <a:pt x="2537" y="3676"/>
                    <a:pt x="2269" y="3992"/>
                  </a:cubicBezTo>
                  <a:lnTo>
                    <a:pt x="1245" y="5160"/>
                  </a:lnTo>
                  <a:cubicBezTo>
                    <a:pt x="1054" y="5361"/>
                    <a:pt x="1054" y="5677"/>
                    <a:pt x="1245" y="5887"/>
                  </a:cubicBezTo>
                  <a:lnTo>
                    <a:pt x="2269" y="7055"/>
                  </a:lnTo>
                  <a:cubicBezTo>
                    <a:pt x="2537" y="7371"/>
                    <a:pt x="2384" y="7859"/>
                    <a:pt x="1972" y="7954"/>
                  </a:cubicBezTo>
                  <a:lnTo>
                    <a:pt x="460" y="8299"/>
                  </a:lnTo>
                  <a:cubicBezTo>
                    <a:pt x="183" y="8356"/>
                    <a:pt x="1" y="8615"/>
                    <a:pt x="30" y="8883"/>
                  </a:cubicBezTo>
                  <a:lnTo>
                    <a:pt x="173" y="10433"/>
                  </a:lnTo>
                  <a:cubicBezTo>
                    <a:pt x="183" y="10538"/>
                    <a:pt x="164" y="10634"/>
                    <a:pt x="116" y="10730"/>
                  </a:cubicBezTo>
                  <a:lnTo>
                    <a:pt x="738" y="10988"/>
                  </a:lnTo>
                  <a:cubicBezTo>
                    <a:pt x="812" y="11022"/>
                    <a:pt x="888" y="11037"/>
                    <a:pt x="962" y="11037"/>
                  </a:cubicBezTo>
                  <a:cubicBezTo>
                    <a:pt x="1267" y="11037"/>
                    <a:pt x="1534" y="10772"/>
                    <a:pt x="1503" y="10433"/>
                  </a:cubicBezTo>
                  <a:lnTo>
                    <a:pt x="1360" y="8892"/>
                  </a:lnTo>
                  <a:cubicBezTo>
                    <a:pt x="1331" y="8615"/>
                    <a:pt x="1513" y="8356"/>
                    <a:pt x="1790" y="8299"/>
                  </a:cubicBezTo>
                  <a:lnTo>
                    <a:pt x="3303" y="7954"/>
                  </a:lnTo>
                  <a:cubicBezTo>
                    <a:pt x="3714" y="7859"/>
                    <a:pt x="3867" y="7371"/>
                    <a:pt x="3599" y="7055"/>
                  </a:cubicBezTo>
                  <a:lnTo>
                    <a:pt x="2575" y="5887"/>
                  </a:lnTo>
                  <a:cubicBezTo>
                    <a:pt x="2393" y="5677"/>
                    <a:pt x="2393" y="5370"/>
                    <a:pt x="2575" y="5160"/>
                  </a:cubicBezTo>
                  <a:lnTo>
                    <a:pt x="3599" y="3992"/>
                  </a:lnTo>
                  <a:cubicBezTo>
                    <a:pt x="3877" y="3676"/>
                    <a:pt x="3714" y="3179"/>
                    <a:pt x="3303" y="3093"/>
                  </a:cubicBezTo>
                  <a:lnTo>
                    <a:pt x="1790" y="2748"/>
                  </a:lnTo>
                  <a:cubicBezTo>
                    <a:pt x="1523" y="2681"/>
                    <a:pt x="1341" y="2432"/>
                    <a:pt x="1360" y="2155"/>
                  </a:cubicBezTo>
                  <a:lnTo>
                    <a:pt x="1503" y="604"/>
                  </a:lnTo>
                  <a:cubicBezTo>
                    <a:pt x="1534" y="265"/>
                    <a:pt x="1267" y="0"/>
                    <a:pt x="962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74"/>
            <p:cNvSpPr/>
            <p:nvPr/>
          </p:nvSpPr>
          <p:spPr>
            <a:xfrm>
              <a:off x="1024840" y="3660133"/>
              <a:ext cx="50025" cy="49080"/>
            </a:xfrm>
            <a:custGeom>
              <a:avLst/>
              <a:gdLst/>
              <a:ahLst/>
              <a:cxnLst/>
              <a:rect l="l" t="t" r="r" b="b"/>
              <a:pathLst>
                <a:path w="1905" h="1869" extrusionOk="0">
                  <a:moveTo>
                    <a:pt x="1071" y="1"/>
                  </a:moveTo>
                  <a:cubicBezTo>
                    <a:pt x="883" y="1"/>
                    <a:pt x="698" y="97"/>
                    <a:pt x="594" y="263"/>
                  </a:cubicBezTo>
                  <a:lnTo>
                    <a:pt x="0" y="1278"/>
                  </a:lnTo>
                  <a:lnTo>
                    <a:pt x="192" y="1603"/>
                  </a:lnTo>
                  <a:cubicBezTo>
                    <a:pt x="297" y="1780"/>
                    <a:pt x="479" y="1869"/>
                    <a:pt x="662" y="1869"/>
                  </a:cubicBezTo>
                  <a:cubicBezTo>
                    <a:pt x="845" y="1869"/>
                    <a:pt x="1029" y="1780"/>
                    <a:pt x="1139" y="1603"/>
                  </a:cubicBezTo>
                  <a:lnTo>
                    <a:pt x="1905" y="311"/>
                  </a:lnTo>
                  <a:lnTo>
                    <a:pt x="1283" y="43"/>
                  </a:lnTo>
                  <a:cubicBezTo>
                    <a:pt x="1215" y="14"/>
                    <a:pt x="1143" y="1"/>
                    <a:pt x="107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74"/>
            <p:cNvSpPr/>
            <p:nvPr/>
          </p:nvSpPr>
          <p:spPr>
            <a:xfrm>
              <a:off x="939390" y="3431067"/>
              <a:ext cx="211892" cy="205222"/>
            </a:xfrm>
            <a:custGeom>
              <a:avLst/>
              <a:gdLst/>
              <a:ahLst/>
              <a:cxnLst/>
              <a:rect l="l" t="t" r="r" b="b"/>
              <a:pathLst>
                <a:path w="8069" h="7815" extrusionOk="0">
                  <a:moveTo>
                    <a:pt x="3916" y="0"/>
                  </a:moveTo>
                  <a:cubicBezTo>
                    <a:pt x="1659" y="0"/>
                    <a:pt x="1" y="1823"/>
                    <a:pt x="1" y="3895"/>
                  </a:cubicBezTo>
                  <a:cubicBezTo>
                    <a:pt x="1" y="6224"/>
                    <a:pt x="1910" y="7814"/>
                    <a:pt x="3928" y="7814"/>
                  </a:cubicBezTo>
                  <a:cubicBezTo>
                    <a:pt x="4771" y="7814"/>
                    <a:pt x="5634" y="7537"/>
                    <a:pt x="6384" y="6919"/>
                  </a:cubicBezTo>
                  <a:cubicBezTo>
                    <a:pt x="7561" y="5962"/>
                    <a:pt x="8068" y="4421"/>
                    <a:pt x="7695" y="2947"/>
                  </a:cubicBezTo>
                  <a:cubicBezTo>
                    <a:pt x="7331" y="1483"/>
                    <a:pt x="6154" y="363"/>
                    <a:pt x="4671" y="67"/>
                  </a:cubicBezTo>
                  <a:cubicBezTo>
                    <a:pt x="4413" y="22"/>
                    <a:pt x="4161" y="0"/>
                    <a:pt x="3916" y="0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74"/>
            <p:cNvSpPr/>
            <p:nvPr/>
          </p:nvSpPr>
          <p:spPr>
            <a:xfrm>
              <a:off x="970561" y="3470641"/>
              <a:ext cx="60345" cy="51653"/>
            </a:xfrm>
            <a:custGeom>
              <a:avLst/>
              <a:gdLst/>
              <a:ahLst/>
              <a:cxnLst/>
              <a:rect l="l" t="t" r="r" b="b"/>
              <a:pathLst>
                <a:path w="2298" h="1967" extrusionOk="0">
                  <a:moveTo>
                    <a:pt x="1315" y="409"/>
                  </a:moveTo>
                  <a:cubicBezTo>
                    <a:pt x="1456" y="409"/>
                    <a:pt x="1599" y="461"/>
                    <a:pt x="1713" y="579"/>
                  </a:cubicBezTo>
                  <a:cubicBezTo>
                    <a:pt x="2077" y="943"/>
                    <a:pt x="1819" y="1555"/>
                    <a:pt x="1311" y="1555"/>
                  </a:cubicBezTo>
                  <a:cubicBezTo>
                    <a:pt x="996" y="1555"/>
                    <a:pt x="737" y="1297"/>
                    <a:pt x="737" y="981"/>
                  </a:cubicBezTo>
                  <a:cubicBezTo>
                    <a:pt x="737" y="638"/>
                    <a:pt x="1022" y="409"/>
                    <a:pt x="1315" y="409"/>
                  </a:cubicBezTo>
                  <a:close/>
                  <a:moveTo>
                    <a:pt x="1308" y="0"/>
                  </a:moveTo>
                  <a:cubicBezTo>
                    <a:pt x="1067" y="0"/>
                    <a:pt x="821" y="90"/>
                    <a:pt x="622" y="292"/>
                  </a:cubicBezTo>
                  <a:cubicBezTo>
                    <a:pt x="0" y="905"/>
                    <a:pt x="441" y="1967"/>
                    <a:pt x="1311" y="1967"/>
                  </a:cubicBezTo>
                  <a:cubicBezTo>
                    <a:pt x="1857" y="1967"/>
                    <a:pt x="2288" y="1527"/>
                    <a:pt x="2297" y="981"/>
                  </a:cubicBezTo>
                  <a:cubicBezTo>
                    <a:pt x="2297" y="392"/>
                    <a:pt x="1812" y="0"/>
                    <a:pt x="1308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74"/>
            <p:cNvSpPr/>
            <p:nvPr/>
          </p:nvSpPr>
          <p:spPr>
            <a:xfrm>
              <a:off x="1053332" y="3545140"/>
              <a:ext cx="60188" cy="51417"/>
            </a:xfrm>
            <a:custGeom>
              <a:avLst/>
              <a:gdLst/>
              <a:ahLst/>
              <a:cxnLst/>
              <a:rect l="l" t="t" r="r" b="b"/>
              <a:pathLst>
                <a:path w="2292" h="1958" extrusionOk="0">
                  <a:moveTo>
                    <a:pt x="983" y="393"/>
                  </a:moveTo>
                  <a:cubicBezTo>
                    <a:pt x="1299" y="403"/>
                    <a:pt x="1557" y="652"/>
                    <a:pt x="1557" y="967"/>
                  </a:cubicBezTo>
                  <a:cubicBezTo>
                    <a:pt x="1557" y="1317"/>
                    <a:pt x="1276" y="1549"/>
                    <a:pt x="982" y="1549"/>
                  </a:cubicBezTo>
                  <a:cubicBezTo>
                    <a:pt x="841" y="1549"/>
                    <a:pt x="698" y="1496"/>
                    <a:pt x="581" y="1379"/>
                  </a:cubicBezTo>
                  <a:cubicBezTo>
                    <a:pt x="217" y="1015"/>
                    <a:pt x="475" y="393"/>
                    <a:pt x="983" y="393"/>
                  </a:cubicBezTo>
                  <a:close/>
                  <a:moveTo>
                    <a:pt x="994" y="1"/>
                  </a:moveTo>
                  <a:cubicBezTo>
                    <a:pt x="991" y="1"/>
                    <a:pt x="987" y="1"/>
                    <a:pt x="983" y="1"/>
                  </a:cubicBezTo>
                  <a:cubicBezTo>
                    <a:pt x="437" y="1"/>
                    <a:pt x="7" y="431"/>
                    <a:pt x="7" y="967"/>
                  </a:cubicBezTo>
                  <a:cubicBezTo>
                    <a:pt x="0" y="1563"/>
                    <a:pt x="484" y="1957"/>
                    <a:pt x="991" y="1957"/>
                  </a:cubicBezTo>
                  <a:cubicBezTo>
                    <a:pt x="1233" y="1957"/>
                    <a:pt x="1480" y="1867"/>
                    <a:pt x="1681" y="1666"/>
                  </a:cubicBezTo>
                  <a:cubicBezTo>
                    <a:pt x="2291" y="1047"/>
                    <a:pt x="1858" y="1"/>
                    <a:pt x="994" y="1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74"/>
            <p:cNvSpPr/>
            <p:nvPr/>
          </p:nvSpPr>
          <p:spPr>
            <a:xfrm>
              <a:off x="992330" y="3479595"/>
              <a:ext cx="106090" cy="101836"/>
            </a:xfrm>
            <a:custGeom>
              <a:avLst/>
              <a:gdLst/>
              <a:ahLst/>
              <a:cxnLst/>
              <a:rect l="l" t="t" r="r" b="b"/>
              <a:pathLst>
                <a:path w="4040" h="3878" extrusionOk="0">
                  <a:moveTo>
                    <a:pt x="3742" y="0"/>
                  </a:moveTo>
                  <a:cubicBezTo>
                    <a:pt x="3692" y="0"/>
                    <a:pt x="3639" y="22"/>
                    <a:pt x="3593" y="75"/>
                  </a:cubicBezTo>
                  <a:lnTo>
                    <a:pt x="128" y="3540"/>
                  </a:lnTo>
                  <a:cubicBezTo>
                    <a:pt x="1" y="3682"/>
                    <a:pt x="132" y="3877"/>
                    <a:pt x="286" y="3877"/>
                  </a:cubicBezTo>
                  <a:cubicBezTo>
                    <a:pt x="329" y="3877"/>
                    <a:pt x="374" y="3862"/>
                    <a:pt x="415" y="3827"/>
                  </a:cubicBezTo>
                  <a:lnTo>
                    <a:pt x="3880" y="363"/>
                  </a:lnTo>
                  <a:cubicBezTo>
                    <a:pt x="4040" y="217"/>
                    <a:pt x="3902" y="0"/>
                    <a:pt x="3742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74"/>
          <p:cNvGrpSpPr/>
          <p:nvPr/>
        </p:nvGrpSpPr>
        <p:grpSpPr>
          <a:xfrm>
            <a:off x="1218859" y="1855665"/>
            <a:ext cx="172301" cy="164047"/>
            <a:chOff x="3696205" y="3371938"/>
            <a:chExt cx="375792" cy="327373"/>
          </a:xfrm>
        </p:grpSpPr>
        <p:sp>
          <p:nvSpPr>
            <p:cNvPr id="1682" name="Google Shape;1682;p74"/>
            <p:cNvSpPr/>
            <p:nvPr/>
          </p:nvSpPr>
          <p:spPr>
            <a:xfrm>
              <a:off x="3696205" y="3456718"/>
              <a:ext cx="375792" cy="242594"/>
            </a:xfrm>
            <a:custGeom>
              <a:avLst/>
              <a:gdLst/>
              <a:ahLst/>
              <a:cxnLst/>
              <a:rect l="l" t="t" r="r" b="b"/>
              <a:pathLst>
                <a:path w="14335" h="925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74"/>
            <p:cNvSpPr/>
            <p:nvPr/>
          </p:nvSpPr>
          <p:spPr>
            <a:xfrm>
              <a:off x="3696205" y="3456718"/>
              <a:ext cx="375792" cy="18193"/>
            </a:xfrm>
            <a:custGeom>
              <a:avLst/>
              <a:gdLst/>
              <a:ahLst/>
              <a:cxnLst/>
              <a:rect l="l" t="t" r="r" b="b"/>
              <a:pathLst>
                <a:path w="14335" h="69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74"/>
            <p:cNvSpPr/>
            <p:nvPr/>
          </p:nvSpPr>
          <p:spPr>
            <a:xfrm>
              <a:off x="3732539" y="3505163"/>
              <a:ext cx="121113" cy="157814"/>
            </a:xfrm>
            <a:custGeom>
              <a:avLst/>
              <a:gdLst/>
              <a:ahLst/>
              <a:cxnLst/>
              <a:rect l="l" t="t" r="r" b="b"/>
              <a:pathLst>
                <a:path w="4620" h="602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74"/>
            <p:cNvSpPr/>
            <p:nvPr/>
          </p:nvSpPr>
          <p:spPr>
            <a:xfrm>
              <a:off x="3883904" y="3505163"/>
              <a:ext cx="151759" cy="30278"/>
            </a:xfrm>
            <a:custGeom>
              <a:avLst/>
              <a:gdLst/>
              <a:ahLst/>
              <a:cxnLst/>
              <a:rect l="l" t="t" r="r" b="b"/>
              <a:pathLst>
                <a:path w="5789" h="1155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74"/>
            <p:cNvSpPr/>
            <p:nvPr/>
          </p:nvSpPr>
          <p:spPr>
            <a:xfrm>
              <a:off x="3883904" y="3553582"/>
              <a:ext cx="115451" cy="24249"/>
            </a:xfrm>
            <a:custGeom>
              <a:avLst/>
              <a:gdLst/>
              <a:ahLst/>
              <a:cxnLst/>
              <a:rect l="l" t="t" r="r" b="b"/>
              <a:pathLst>
                <a:path w="4404" h="925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74"/>
            <p:cNvSpPr/>
            <p:nvPr/>
          </p:nvSpPr>
          <p:spPr>
            <a:xfrm>
              <a:off x="3882017" y="3595972"/>
              <a:ext cx="76836" cy="12138"/>
            </a:xfrm>
            <a:custGeom>
              <a:avLst/>
              <a:gdLst/>
              <a:ahLst/>
              <a:cxnLst/>
              <a:rect l="l" t="t" r="r" b="b"/>
              <a:pathLst>
                <a:path w="2931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74"/>
            <p:cNvSpPr/>
            <p:nvPr/>
          </p:nvSpPr>
          <p:spPr>
            <a:xfrm>
              <a:off x="3966770" y="3595972"/>
              <a:ext cx="40528" cy="12138"/>
            </a:xfrm>
            <a:custGeom>
              <a:avLst/>
              <a:gdLst/>
              <a:ahLst/>
              <a:cxnLst/>
              <a:rect l="l" t="t" r="r" b="b"/>
              <a:pathLst>
                <a:path w="1546" h="463" extrusionOk="0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74"/>
            <p:cNvSpPr/>
            <p:nvPr/>
          </p:nvSpPr>
          <p:spPr>
            <a:xfrm>
              <a:off x="3882017" y="3632306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74"/>
            <p:cNvSpPr/>
            <p:nvPr/>
          </p:nvSpPr>
          <p:spPr>
            <a:xfrm>
              <a:off x="3918324" y="3632306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74"/>
            <p:cNvSpPr/>
            <p:nvPr/>
          </p:nvSpPr>
          <p:spPr>
            <a:xfrm>
              <a:off x="3882017" y="3656895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74"/>
            <p:cNvSpPr/>
            <p:nvPr/>
          </p:nvSpPr>
          <p:spPr>
            <a:xfrm>
              <a:off x="3918324" y="3656895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74"/>
            <p:cNvSpPr/>
            <p:nvPr/>
          </p:nvSpPr>
          <p:spPr>
            <a:xfrm>
              <a:off x="3853993" y="3371938"/>
              <a:ext cx="59823" cy="109028"/>
            </a:xfrm>
            <a:custGeom>
              <a:avLst/>
              <a:gdLst/>
              <a:ahLst/>
              <a:cxnLst/>
              <a:rect l="l" t="t" r="r" b="b"/>
              <a:pathLst>
                <a:path w="2282" h="4159" extrusionOk="0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74"/>
            <p:cNvSpPr/>
            <p:nvPr/>
          </p:nvSpPr>
          <p:spPr>
            <a:xfrm>
              <a:off x="3756735" y="3583860"/>
              <a:ext cx="72694" cy="78750"/>
            </a:xfrm>
            <a:custGeom>
              <a:avLst/>
              <a:gdLst/>
              <a:ahLst/>
              <a:cxnLst/>
              <a:rect l="l" t="t" r="r" b="b"/>
              <a:pathLst>
                <a:path w="2773" h="3004" extrusionOk="0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74"/>
            <p:cNvSpPr/>
            <p:nvPr/>
          </p:nvSpPr>
          <p:spPr>
            <a:xfrm>
              <a:off x="3779831" y="3583860"/>
              <a:ext cx="26503" cy="18193"/>
            </a:xfrm>
            <a:custGeom>
              <a:avLst/>
              <a:gdLst/>
              <a:ahLst/>
              <a:cxnLst/>
              <a:rect l="l" t="t" r="r" b="b"/>
              <a:pathLst>
                <a:path w="1011" h="694" extrusionOk="0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74"/>
            <p:cNvSpPr/>
            <p:nvPr/>
          </p:nvSpPr>
          <p:spPr>
            <a:xfrm>
              <a:off x="3756735" y="3603155"/>
              <a:ext cx="72694" cy="59456"/>
            </a:xfrm>
            <a:custGeom>
              <a:avLst/>
              <a:gdLst/>
              <a:ahLst/>
              <a:cxnLst/>
              <a:rect l="l" t="t" r="r" b="b"/>
              <a:pathLst>
                <a:path w="2773" h="2268" extrusionOk="0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74"/>
            <p:cNvSpPr/>
            <p:nvPr/>
          </p:nvSpPr>
          <p:spPr>
            <a:xfrm>
              <a:off x="3756735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74"/>
            <p:cNvSpPr/>
            <p:nvPr/>
          </p:nvSpPr>
          <p:spPr>
            <a:xfrm>
              <a:off x="3811236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74"/>
            <p:cNvSpPr/>
            <p:nvPr/>
          </p:nvSpPr>
          <p:spPr>
            <a:xfrm>
              <a:off x="3768847" y="3535415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74"/>
            <p:cNvSpPr/>
            <p:nvPr/>
          </p:nvSpPr>
          <p:spPr>
            <a:xfrm>
              <a:off x="3768847" y="3535415"/>
              <a:ext cx="33345" cy="54632"/>
            </a:xfrm>
            <a:custGeom>
              <a:avLst/>
              <a:gdLst/>
              <a:ahLst/>
              <a:cxnLst/>
              <a:rect l="l" t="t" r="r" b="b"/>
              <a:pathLst>
                <a:path w="1272" h="2084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74"/>
            <p:cNvSpPr/>
            <p:nvPr/>
          </p:nvSpPr>
          <p:spPr>
            <a:xfrm>
              <a:off x="3768847" y="3535415"/>
              <a:ext cx="48472" cy="24301"/>
            </a:xfrm>
            <a:custGeom>
              <a:avLst/>
              <a:gdLst/>
              <a:ahLst/>
              <a:cxnLst/>
              <a:rect l="l" t="t" r="r" b="b"/>
              <a:pathLst>
                <a:path w="1849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74"/>
            <p:cNvSpPr/>
            <p:nvPr/>
          </p:nvSpPr>
          <p:spPr>
            <a:xfrm>
              <a:off x="3768847" y="3535415"/>
              <a:ext cx="33345" cy="22361"/>
            </a:xfrm>
            <a:custGeom>
              <a:avLst/>
              <a:gdLst/>
              <a:ahLst/>
              <a:cxnLst/>
              <a:rect l="l" t="t" r="r" b="b"/>
              <a:pathLst>
                <a:path w="1272" h="853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74"/>
            <p:cNvSpPr/>
            <p:nvPr/>
          </p:nvSpPr>
          <p:spPr>
            <a:xfrm>
              <a:off x="3871793" y="3451029"/>
              <a:ext cx="24249" cy="12138"/>
            </a:xfrm>
            <a:custGeom>
              <a:avLst/>
              <a:gdLst/>
              <a:ahLst/>
              <a:cxnLst/>
              <a:rect l="l" t="t" r="r" b="b"/>
              <a:pathLst>
                <a:path w="925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74"/>
            <p:cNvSpPr/>
            <p:nvPr/>
          </p:nvSpPr>
          <p:spPr>
            <a:xfrm>
              <a:off x="3854386" y="3371938"/>
              <a:ext cx="59429" cy="12138"/>
            </a:xfrm>
            <a:custGeom>
              <a:avLst/>
              <a:gdLst/>
              <a:ahLst/>
              <a:cxnLst/>
              <a:rect l="l" t="t" r="r" b="b"/>
              <a:pathLst>
                <a:path w="2267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p75"/>
          <p:cNvSpPr txBox="1">
            <a:spLocks noGrp="1"/>
          </p:cNvSpPr>
          <p:nvPr>
            <p:ph type="title"/>
          </p:nvPr>
        </p:nvSpPr>
        <p:spPr>
          <a:xfrm>
            <a:off x="715100" y="1336425"/>
            <a:ext cx="6021900" cy="10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r>
              <a:rPr lang="en" sz="2500" b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500">
                <a:latin typeface="Lato"/>
                <a:ea typeface="Lato"/>
                <a:cs typeface="Lato"/>
                <a:sym typeface="Lato"/>
              </a:rPr>
              <a:t>TO THE CASE</a:t>
            </a:r>
            <a:endParaRPr sz="25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710" name="Google Shape;1710;p75"/>
          <p:cNvGrpSpPr/>
          <p:nvPr/>
        </p:nvGrpSpPr>
        <p:grpSpPr>
          <a:xfrm>
            <a:off x="5674734" y="966190"/>
            <a:ext cx="2548555" cy="5332004"/>
            <a:chOff x="5607226" y="697298"/>
            <a:chExt cx="1902048" cy="3979702"/>
          </a:xfrm>
        </p:grpSpPr>
        <p:grpSp>
          <p:nvGrpSpPr>
            <p:cNvPr id="1711" name="Google Shape;1711;p75"/>
            <p:cNvGrpSpPr/>
            <p:nvPr/>
          </p:nvGrpSpPr>
          <p:grpSpPr>
            <a:xfrm>
              <a:off x="6063671" y="697298"/>
              <a:ext cx="1264207" cy="3003854"/>
              <a:chOff x="2978765" y="721178"/>
              <a:chExt cx="1856126" cy="4410297"/>
            </a:xfrm>
          </p:grpSpPr>
          <p:sp>
            <p:nvSpPr>
              <p:cNvPr id="1712" name="Google Shape;1712;p75"/>
              <p:cNvSpPr/>
              <p:nvPr/>
            </p:nvSpPr>
            <p:spPr>
              <a:xfrm>
                <a:off x="3861690" y="721178"/>
                <a:ext cx="99250" cy="4380675"/>
              </a:xfrm>
              <a:custGeom>
                <a:avLst/>
                <a:gdLst/>
                <a:ahLst/>
                <a:cxnLst/>
                <a:rect l="l" t="t" r="r" b="b"/>
                <a:pathLst>
                  <a:path w="3970" h="175227" extrusionOk="0">
                    <a:moveTo>
                      <a:pt x="2002" y="1"/>
                    </a:moveTo>
                    <a:cubicBezTo>
                      <a:pt x="901" y="1"/>
                      <a:pt x="0" y="901"/>
                      <a:pt x="0" y="2002"/>
                    </a:cubicBezTo>
                    <a:lnTo>
                      <a:pt x="0" y="175226"/>
                    </a:lnTo>
                    <a:lnTo>
                      <a:pt x="3970" y="175226"/>
                    </a:lnTo>
                    <a:lnTo>
                      <a:pt x="3970" y="2002"/>
                    </a:lnTo>
                    <a:cubicBezTo>
                      <a:pt x="3970" y="901"/>
                      <a:pt x="3069" y="1"/>
                      <a:pt x="20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75"/>
              <p:cNvSpPr/>
              <p:nvPr/>
            </p:nvSpPr>
            <p:spPr>
              <a:xfrm>
                <a:off x="2978765" y="1321400"/>
                <a:ext cx="872300" cy="306900"/>
              </a:xfrm>
              <a:custGeom>
                <a:avLst/>
                <a:gdLst/>
                <a:ahLst/>
                <a:cxnLst/>
                <a:rect l="l" t="t" r="r" b="b"/>
                <a:pathLst>
                  <a:path w="34892" h="12276" extrusionOk="0">
                    <a:moveTo>
                      <a:pt x="0" y="0"/>
                    </a:moveTo>
                    <a:lnTo>
                      <a:pt x="0" y="12275"/>
                    </a:lnTo>
                    <a:lnTo>
                      <a:pt x="34892" y="12275"/>
                    </a:lnTo>
                    <a:lnTo>
                      <a:pt x="3489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75"/>
              <p:cNvSpPr/>
              <p:nvPr/>
            </p:nvSpPr>
            <p:spPr>
              <a:xfrm>
                <a:off x="3962590" y="968853"/>
                <a:ext cx="872300" cy="306925"/>
              </a:xfrm>
              <a:custGeom>
                <a:avLst/>
                <a:gdLst/>
                <a:ahLst/>
                <a:cxnLst/>
                <a:rect l="l" t="t" r="r" b="b"/>
                <a:pathLst>
                  <a:path w="34892" h="12277" extrusionOk="0">
                    <a:moveTo>
                      <a:pt x="0" y="1"/>
                    </a:moveTo>
                    <a:lnTo>
                      <a:pt x="0" y="12276"/>
                    </a:lnTo>
                    <a:lnTo>
                      <a:pt x="34892" y="12276"/>
                    </a:lnTo>
                    <a:lnTo>
                      <a:pt x="348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75"/>
              <p:cNvSpPr/>
              <p:nvPr/>
            </p:nvSpPr>
            <p:spPr>
              <a:xfrm>
                <a:off x="3962590" y="1446703"/>
                <a:ext cx="487025" cy="430325"/>
              </a:xfrm>
              <a:custGeom>
                <a:avLst/>
                <a:gdLst/>
                <a:ahLst/>
                <a:cxnLst/>
                <a:rect l="l" t="t" r="r" b="b"/>
                <a:pathLst>
                  <a:path w="19481" h="17213" extrusionOk="0">
                    <a:moveTo>
                      <a:pt x="19481" y="1"/>
                    </a:moveTo>
                    <a:lnTo>
                      <a:pt x="0" y="2469"/>
                    </a:lnTo>
                    <a:lnTo>
                      <a:pt x="0" y="14744"/>
                    </a:lnTo>
                    <a:lnTo>
                      <a:pt x="19481" y="17213"/>
                    </a:lnTo>
                    <a:lnTo>
                      <a:pt x="194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75"/>
              <p:cNvSpPr/>
              <p:nvPr/>
            </p:nvSpPr>
            <p:spPr>
              <a:xfrm>
                <a:off x="4008007" y="1583119"/>
                <a:ext cx="331950" cy="236025"/>
              </a:xfrm>
              <a:custGeom>
                <a:avLst/>
                <a:gdLst/>
                <a:ahLst/>
                <a:cxnLst/>
                <a:rect l="l" t="t" r="r" b="b"/>
                <a:pathLst>
                  <a:path w="13278" h="9441" extrusionOk="0">
                    <a:moveTo>
                      <a:pt x="8974" y="1"/>
                    </a:moveTo>
                    <a:lnTo>
                      <a:pt x="8974" y="2069"/>
                    </a:lnTo>
                    <a:lnTo>
                      <a:pt x="1" y="2402"/>
                    </a:lnTo>
                    <a:lnTo>
                      <a:pt x="1" y="6906"/>
                    </a:lnTo>
                    <a:lnTo>
                      <a:pt x="8974" y="7373"/>
                    </a:lnTo>
                    <a:lnTo>
                      <a:pt x="8974" y="9441"/>
                    </a:lnTo>
                    <a:lnTo>
                      <a:pt x="13277" y="4737"/>
                    </a:lnTo>
                    <a:lnTo>
                      <a:pt x="8974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75"/>
              <p:cNvSpPr/>
              <p:nvPr/>
            </p:nvSpPr>
            <p:spPr>
              <a:xfrm>
                <a:off x="4099340" y="1004728"/>
                <a:ext cx="602975" cy="191000"/>
              </a:xfrm>
              <a:custGeom>
                <a:avLst/>
                <a:gdLst/>
                <a:ahLst/>
                <a:cxnLst/>
                <a:rect l="l" t="t" r="r" b="b"/>
                <a:pathLst>
                  <a:path w="24119" h="7640" extrusionOk="0">
                    <a:moveTo>
                      <a:pt x="17480" y="0"/>
                    </a:moveTo>
                    <a:lnTo>
                      <a:pt x="17480" y="1668"/>
                    </a:lnTo>
                    <a:lnTo>
                      <a:pt x="1" y="1668"/>
                    </a:lnTo>
                    <a:lnTo>
                      <a:pt x="1" y="5971"/>
                    </a:lnTo>
                    <a:lnTo>
                      <a:pt x="17480" y="5971"/>
                    </a:lnTo>
                    <a:lnTo>
                      <a:pt x="17480" y="7639"/>
                    </a:lnTo>
                    <a:lnTo>
                      <a:pt x="24118" y="3803"/>
                    </a:lnTo>
                    <a:lnTo>
                      <a:pt x="17480" y="0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75"/>
              <p:cNvSpPr/>
              <p:nvPr/>
            </p:nvSpPr>
            <p:spPr>
              <a:xfrm>
                <a:off x="3239179" y="1370932"/>
                <a:ext cx="602950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24118" h="7673" extrusionOk="0">
                    <a:moveTo>
                      <a:pt x="6638" y="1"/>
                    </a:moveTo>
                    <a:lnTo>
                      <a:pt x="0" y="3837"/>
                    </a:lnTo>
                    <a:lnTo>
                      <a:pt x="6638" y="7673"/>
                    </a:lnTo>
                    <a:lnTo>
                      <a:pt x="6638" y="5972"/>
                    </a:lnTo>
                    <a:lnTo>
                      <a:pt x="24117" y="5972"/>
                    </a:lnTo>
                    <a:lnTo>
                      <a:pt x="24117" y="1669"/>
                    </a:lnTo>
                    <a:lnTo>
                      <a:pt x="6638" y="1669"/>
                    </a:lnTo>
                    <a:lnTo>
                      <a:pt x="6638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75"/>
              <p:cNvSpPr/>
              <p:nvPr/>
            </p:nvSpPr>
            <p:spPr>
              <a:xfrm>
                <a:off x="3912125" y="2479500"/>
                <a:ext cx="628825" cy="122825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913" extrusionOk="0">
                    <a:moveTo>
                      <a:pt x="17640" y="1"/>
                    </a:moveTo>
                    <a:cubicBezTo>
                      <a:pt x="15427" y="1"/>
                      <a:pt x="12869" y="159"/>
                      <a:pt x="11309" y="776"/>
                    </a:cubicBezTo>
                    <a:cubicBezTo>
                      <a:pt x="8473" y="1877"/>
                      <a:pt x="3570" y="2544"/>
                      <a:pt x="2336" y="2711"/>
                    </a:cubicBezTo>
                    <a:lnTo>
                      <a:pt x="2036" y="2744"/>
                    </a:lnTo>
                    <a:lnTo>
                      <a:pt x="1" y="2711"/>
                    </a:lnTo>
                    <a:lnTo>
                      <a:pt x="1" y="2711"/>
                    </a:lnTo>
                    <a:cubicBezTo>
                      <a:pt x="1" y="2711"/>
                      <a:pt x="2769" y="4246"/>
                      <a:pt x="5038" y="4379"/>
                    </a:cubicBezTo>
                    <a:cubicBezTo>
                      <a:pt x="5201" y="4391"/>
                      <a:pt x="5362" y="4397"/>
                      <a:pt x="5521" y="4397"/>
                    </a:cubicBezTo>
                    <a:cubicBezTo>
                      <a:pt x="7566" y="4397"/>
                      <a:pt x="9300" y="3466"/>
                      <a:pt x="12643" y="3312"/>
                    </a:cubicBezTo>
                    <a:cubicBezTo>
                      <a:pt x="12777" y="3307"/>
                      <a:pt x="12912" y="3304"/>
                      <a:pt x="13050" y="3304"/>
                    </a:cubicBezTo>
                    <a:cubicBezTo>
                      <a:pt x="16624" y="3304"/>
                      <a:pt x="21449" y="4913"/>
                      <a:pt x="21449" y="4913"/>
                    </a:cubicBezTo>
                    <a:lnTo>
                      <a:pt x="25152" y="2511"/>
                    </a:lnTo>
                    <a:lnTo>
                      <a:pt x="21916" y="176"/>
                    </a:lnTo>
                    <a:cubicBezTo>
                      <a:pt x="21916" y="176"/>
                      <a:pt x="19969" y="1"/>
                      <a:pt x="176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75"/>
              <p:cNvSpPr/>
              <p:nvPr/>
            </p:nvSpPr>
            <p:spPr>
              <a:xfrm>
                <a:off x="3616925" y="2345450"/>
                <a:ext cx="199325" cy="140125"/>
              </a:xfrm>
              <a:custGeom>
                <a:avLst/>
                <a:gdLst/>
                <a:ahLst/>
                <a:cxnLst/>
                <a:rect l="l" t="t" r="r" b="b"/>
                <a:pathLst>
                  <a:path w="7973" h="5605" extrusionOk="0">
                    <a:moveTo>
                      <a:pt x="7973" y="1"/>
                    </a:moveTo>
                    <a:lnTo>
                      <a:pt x="0" y="768"/>
                    </a:lnTo>
                    <a:lnTo>
                      <a:pt x="0" y="5605"/>
                    </a:lnTo>
                    <a:lnTo>
                      <a:pt x="7973" y="5605"/>
                    </a:lnTo>
                    <a:lnTo>
                      <a:pt x="7973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75"/>
              <p:cNvSpPr/>
              <p:nvPr/>
            </p:nvSpPr>
            <p:spPr>
              <a:xfrm>
                <a:off x="3523625" y="2238300"/>
                <a:ext cx="100000" cy="106550"/>
              </a:xfrm>
              <a:custGeom>
                <a:avLst/>
                <a:gdLst/>
                <a:ahLst/>
                <a:cxnLst/>
                <a:rect l="l" t="t" r="r" b="b"/>
                <a:pathLst>
                  <a:path w="4000" h="4262" extrusionOk="0">
                    <a:moveTo>
                      <a:pt x="617" y="1"/>
                    </a:moveTo>
                    <a:cubicBezTo>
                      <a:pt x="258" y="1"/>
                      <a:pt x="0" y="271"/>
                      <a:pt x="297" y="1285"/>
                    </a:cubicBezTo>
                    <a:cubicBezTo>
                      <a:pt x="898" y="3373"/>
                      <a:pt x="1499" y="4261"/>
                      <a:pt x="2357" y="4261"/>
                    </a:cubicBezTo>
                    <a:cubicBezTo>
                      <a:pt x="2403" y="4261"/>
                      <a:pt x="2450" y="4258"/>
                      <a:pt x="2498" y="4253"/>
                    </a:cubicBezTo>
                    <a:cubicBezTo>
                      <a:pt x="3465" y="4153"/>
                      <a:pt x="3999" y="3820"/>
                      <a:pt x="3666" y="2986"/>
                    </a:cubicBezTo>
                    <a:cubicBezTo>
                      <a:pt x="3365" y="2152"/>
                      <a:pt x="1564" y="351"/>
                      <a:pt x="1564" y="351"/>
                    </a:cubicBezTo>
                    <a:cubicBezTo>
                      <a:pt x="1564" y="351"/>
                      <a:pt x="1025" y="1"/>
                      <a:pt x="6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75"/>
              <p:cNvSpPr/>
              <p:nvPr/>
            </p:nvSpPr>
            <p:spPr>
              <a:xfrm>
                <a:off x="3817900" y="2238300"/>
                <a:ext cx="99175" cy="106550"/>
              </a:xfrm>
              <a:custGeom>
                <a:avLst/>
                <a:gdLst/>
                <a:ahLst/>
                <a:cxnLst/>
                <a:rect l="l" t="t" r="r" b="b"/>
                <a:pathLst>
                  <a:path w="3967" h="4262" extrusionOk="0">
                    <a:moveTo>
                      <a:pt x="3349" y="1"/>
                    </a:moveTo>
                    <a:cubicBezTo>
                      <a:pt x="2941" y="1"/>
                      <a:pt x="2402" y="351"/>
                      <a:pt x="2402" y="351"/>
                    </a:cubicBezTo>
                    <a:cubicBezTo>
                      <a:pt x="2402" y="351"/>
                      <a:pt x="634" y="2152"/>
                      <a:pt x="301" y="2986"/>
                    </a:cubicBezTo>
                    <a:cubicBezTo>
                      <a:pt x="0" y="3820"/>
                      <a:pt x="501" y="4153"/>
                      <a:pt x="1468" y="4253"/>
                    </a:cubicBezTo>
                    <a:cubicBezTo>
                      <a:pt x="1516" y="4258"/>
                      <a:pt x="1563" y="4261"/>
                      <a:pt x="1609" y="4261"/>
                    </a:cubicBezTo>
                    <a:cubicBezTo>
                      <a:pt x="2467" y="4261"/>
                      <a:pt x="3068" y="3373"/>
                      <a:pt x="3670" y="1285"/>
                    </a:cubicBezTo>
                    <a:cubicBezTo>
                      <a:pt x="3966" y="271"/>
                      <a:pt x="3708" y="1"/>
                      <a:pt x="3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75"/>
              <p:cNvSpPr/>
              <p:nvPr/>
            </p:nvSpPr>
            <p:spPr>
              <a:xfrm>
                <a:off x="3533525" y="1953075"/>
                <a:ext cx="388650" cy="449100"/>
              </a:xfrm>
              <a:custGeom>
                <a:avLst/>
                <a:gdLst/>
                <a:ahLst/>
                <a:cxnLst/>
                <a:rect l="l" t="t" r="r" b="b"/>
                <a:pathLst>
                  <a:path w="15546" h="17964" extrusionOk="0">
                    <a:moveTo>
                      <a:pt x="7864" y="1"/>
                    </a:moveTo>
                    <a:cubicBezTo>
                      <a:pt x="7346" y="1"/>
                      <a:pt x="6534" y="381"/>
                      <a:pt x="5271" y="1686"/>
                    </a:cubicBezTo>
                    <a:cubicBezTo>
                      <a:pt x="5271" y="1686"/>
                      <a:pt x="2102" y="2720"/>
                      <a:pt x="1068" y="5689"/>
                    </a:cubicBezTo>
                    <a:cubicBezTo>
                      <a:pt x="1" y="8624"/>
                      <a:pt x="968" y="12193"/>
                      <a:pt x="1468" y="13661"/>
                    </a:cubicBezTo>
                    <a:cubicBezTo>
                      <a:pt x="2002" y="15129"/>
                      <a:pt x="4537" y="17964"/>
                      <a:pt x="4537" y="17964"/>
                    </a:cubicBezTo>
                    <a:lnTo>
                      <a:pt x="10175" y="17964"/>
                    </a:lnTo>
                    <a:cubicBezTo>
                      <a:pt x="11542" y="16630"/>
                      <a:pt x="12643" y="15062"/>
                      <a:pt x="13444" y="13327"/>
                    </a:cubicBezTo>
                    <a:cubicBezTo>
                      <a:pt x="14611" y="10725"/>
                      <a:pt x="14611" y="7023"/>
                      <a:pt x="14611" y="7023"/>
                    </a:cubicBezTo>
                    <a:cubicBezTo>
                      <a:pt x="14611" y="7023"/>
                      <a:pt x="14722" y="7062"/>
                      <a:pt x="14868" y="7062"/>
                    </a:cubicBezTo>
                    <a:cubicBezTo>
                      <a:pt x="15144" y="7062"/>
                      <a:pt x="15545" y="6919"/>
                      <a:pt x="15545" y="6089"/>
                    </a:cubicBezTo>
                    <a:cubicBezTo>
                      <a:pt x="15545" y="4821"/>
                      <a:pt x="12610" y="2420"/>
                      <a:pt x="12610" y="2420"/>
                    </a:cubicBezTo>
                    <a:cubicBezTo>
                      <a:pt x="12610" y="2420"/>
                      <a:pt x="13977" y="1886"/>
                      <a:pt x="13043" y="1152"/>
                    </a:cubicBezTo>
                    <a:cubicBezTo>
                      <a:pt x="12522" y="775"/>
                      <a:pt x="11315" y="688"/>
                      <a:pt x="10311" y="688"/>
                    </a:cubicBezTo>
                    <a:cubicBezTo>
                      <a:pt x="9451" y="688"/>
                      <a:pt x="8740" y="752"/>
                      <a:pt x="8740" y="752"/>
                    </a:cubicBezTo>
                    <a:cubicBezTo>
                      <a:pt x="8740" y="752"/>
                      <a:pt x="8592" y="1"/>
                      <a:pt x="7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75"/>
              <p:cNvSpPr/>
              <p:nvPr/>
            </p:nvSpPr>
            <p:spPr>
              <a:xfrm>
                <a:off x="3796225" y="5011525"/>
                <a:ext cx="251850" cy="119950"/>
              </a:xfrm>
              <a:custGeom>
                <a:avLst/>
                <a:gdLst/>
                <a:ahLst/>
                <a:cxnLst/>
                <a:rect l="l" t="t" r="r" b="b"/>
                <a:pathLst>
                  <a:path w="10074" h="4798" extrusionOk="0">
                    <a:moveTo>
                      <a:pt x="7172" y="1"/>
                    </a:moveTo>
                    <a:lnTo>
                      <a:pt x="500" y="434"/>
                    </a:lnTo>
                    <a:cubicBezTo>
                      <a:pt x="500" y="434"/>
                      <a:pt x="0" y="3603"/>
                      <a:pt x="434" y="4370"/>
                    </a:cubicBezTo>
                    <a:cubicBezTo>
                      <a:pt x="607" y="4703"/>
                      <a:pt x="1554" y="4798"/>
                      <a:pt x="2739" y="4798"/>
                    </a:cubicBezTo>
                    <a:cubicBezTo>
                      <a:pt x="4284" y="4798"/>
                      <a:pt x="6235" y="4637"/>
                      <a:pt x="7405" y="4637"/>
                    </a:cubicBezTo>
                    <a:cubicBezTo>
                      <a:pt x="9474" y="4637"/>
                      <a:pt x="9874" y="4304"/>
                      <a:pt x="9874" y="4304"/>
                    </a:cubicBezTo>
                    <a:cubicBezTo>
                      <a:pt x="9874" y="4304"/>
                      <a:pt x="10074" y="1635"/>
                      <a:pt x="9540" y="1101"/>
                    </a:cubicBezTo>
                    <a:cubicBezTo>
                      <a:pt x="9107" y="735"/>
                      <a:pt x="8573" y="534"/>
                      <a:pt x="8039" y="534"/>
                    </a:cubicBezTo>
                    <a:lnTo>
                      <a:pt x="7172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75"/>
              <p:cNvSpPr/>
              <p:nvPr/>
            </p:nvSpPr>
            <p:spPr>
              <a:xfrm>
                <a:off x="3320050" y="3268275"/>
                <a:ext cx="661325" cy="1855425"/>
              </a:xfrm>
              <a:custGeom>
                <a:avLst/>
                <a:gdLst/>
                <a:ahLst/>
                <a:cxnLst/>
                <a:rect l="l" t="t" r="r" b="b"/>
                <a:pathLst>
                  <a:path w="26453" h="74217" extrusionOk="0">
                    <a:moveTo>
                      <a:pt x="11516" y="1"/>
                    </a:moveTo>
                    <a:cubicBezTo>
                      <a:pt x="8245" y="1"/>
                      <a:pt x="5498" y="132"/>
                      <a:pt x="4870" y="181"/>
                    </a:cubicBezTo>
                    <a:cubicBezTo>
                      <a:pt x="3836" y="248"/>
                      <a:pt x="2969" y="948"/>
                      <a:pt x="2602" y="1915"/>
                    </a:cubicBezTo>
                    <a:cubicBezTo>
                      <a:pt x="2602" y="1915"/>
                      <a:pt x="1968" y="6652"/>
                      <a:pt x="1968" y="7653"/>
                    </a:cubicBezTo>
                    <a:cubicBezTo>
                      <a:pt x="1968" y="8620"/>
                      <a:pt x="1735" y="17026"/>
                      <a:pt x="1735" y="17026"/>
                    </a:cubicBezTo>
                    <a:cubicBezTo>
                      <a:pt x="1735" y="17026"/>
                      <a:pt x="1835" y="39109"/>
                      <a:pt x="1835" y="39542"/>
                    </a:cubicBezTo>
                    <a:cubicBezTo>
                      <a:pt x="1835" y="39943"/>
                      <a:pt x="0" y="46014"/>
                      <a:pt x="667" y="50117"/>
                    </a:cubicBezTo>
                    <a:cubicBezTo>
                      <a:pt x="1301" y="54220"/>
                      <a:pt x="2602" y="69931"/>
                      <a:pt x="2602" y="69931"/>
                    </a:cubicBezTo>
                    <a:cubicBezTo>
                      <a:pt x="2602" y="69931"/>
                      <a:pt x="2168" y="73400"/>
                      <a:pt x="2502" y="73734"/>
                    </a:cubicBezTo>
                    <a:cubicBezTo>
                      <a:pt x="2711" y="73943"/>
                      <a:pt x="4720" y="74217"/>
                      <a:pt x="6211" y="74217"/>
                    </a:cubicBezTo>
                    <a:cubicBezTo>
                      <a:pt x="6859" y="74217"/>
                      <a:pt x="7410" y="74165"/>
                      <a:pt x="7672" y="74034"/>
                    </a:cubicBezTo>
                    <a:cubicBezTo>
                      <a:pt x="8540" y="73600"/>
                      <a:pt x="8006" y="69397"/>
                      <a:pt x="8006" y="69397"/>
                    </a:cubicBezTo>
                    <a:cubicBezTo>
                      <a:pt x="8273" y="68396"/>
                      <a:pt x="8473" y="67329"/>
                      <a:pt x="8540" y="66295"/>
                    </a:cubicBezTo>
                    <a:lnTo>
                      <a:pt x="8540" y="62826"/>
                    </a:lnTo>
                    <a:cubicBezTo>
                      <a:pt x="8540" y="61758"/>
                      <a:pt x="9073" y="52151"/>
                      <a:pt x="9607" y="48382"/>
                    </a:cubicBezTo>
                    <a:cubicBezTo>
                      <a:pt x="10141" y="44613"/>
                      <a:pt x="10474" y="39542"/>
                      <a:pt x="10474" y="39542"/>
                    </a:cubicBezTo>
                    <a:lnTo>
                      <a:pt x="12743" y="16259"/>
                    </a:lnTo>
                    <a:lnTo>
                      <a:pt x="14477" y="16126"/>
                    </a:lnTo>
                    <a:cubicBezTo>
                      <a:pt x="14477" y="16126"/>
                      <a:pt x="16612" y="41144"/>
                      <a:pt x="16712" y="42978"/>
                    </a:cubicBezTo>
                    <a:cubicBezTo>
                      <a:pt x="16846" y="44813"/>
                      <a:pt x="16412" y="48515"/>
                      <a:pt x="17379" y="52685"/>
                    </a:cubicBezTo>
                    <a:cubicBezTo>
                      <a:pt x="18347" y="56888"/>
                      <a:pt x="18880" y="68330"/>
                      <a:pt x="18880" y="68330"/>
                    </a:cubicBezTo>
                    <a:cubicBezTo>
                      <a:pt x="18880" y="68330"/>
                      <a:pt x="18680" y="69430"/>
                      <a:pt x="18880" y="69831"/>
                    </a:cubicBezTo>
                    <a:cubicBezTo>
                      <a:pt x="19114" y="70264"/>
                      <a:pt x="19648" y="71565"/>
                      <a:pt x="19648" y="71565"/>
                    </a:cubicBezTo>
                    <a:cubicBezTo>
                      <a:pt x="20014" y="71599"/>
                      <a:pt x="20390" y="71615"/>
                      <a:pt x="20769" y="71615"/>
                    </a:cubicBezTo>
                    <a:cubicBezTo>
                      <a:pt x="21149" y="71615"/>
                      <a:pt x="21532" y="71599"/>
                      <a:pt x="21916" y="71565"/>
                    </a:cubicBezTo>
                    <a:cubicBezTo>
                      <a:pt x="23117" y="71499"/>
                      <a:pt x="24318" y="71198"/>
                      <a:pt x="25385" y="70631"/>
                    </a:cubicBezTo>
                    <a:cubicBezTo>
                      <a:pt x="26186" y="69998"/>
                      <a:pt x="26452" y="68897"/>
                      <a:pt x="26085" y="67963"/>
                    </a:cubicBezTo>
                    <a:cubicBezTo>
                      <a:pt x="25418" y="66362"/>
                      <a:pt x="25151" y="66061"/>
                      <a:pt x="25151" y="66061"/>
                    </a:cubicBezTo>
                    <a:cubicBezTo>
                      <a:pt x="25151" y="66061"/>
                      <a:pt x="26119" y="52485"/>
                      <a:pt x="26119" y="49149"/>
                    </a:cubicBezTo>
                    <a:cubicBezTo>
                      <a:pt x="26119" y="45780"/>
                      <a:pt x="25585" y="41711"/>
                      <a:pt x="25585" y="41377"/>
                    </a:cubicBezTo>
                    <a:cubicBezTo>
                      <a:pt x="25585" y="41043"/>
                      <a:pt x="26219" y="16759"/>
                      <a:pt x="26219" y="14324"/>
                    </a:cubicBezTo>
                    <a:cubicBezTo>
                      <a:pt x="26219" y="11856"/>
                      <a:pt x="26019" y="5151"/>
                      <a:pt x="24918" y="2216"/>
                    </a:cubicBezTo>
                    <a:cubicBezTo>
                      <a:pt x="24244" y="384"/>
                      <a:pt x="17113" y="1"/>
                      <a:pt x="11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75"/>
              <p:cNvSpPr/>
              <p:nvPr/>
            </p:nvSpPr>
            <p:spPr>
              <a:xfrm>
                <a:off x="3544375" y="3659725"/>
                <a:ext cx="23185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9274" h="435" fill="none" extrusionOk="0">
                    <a:moveTo>
                      <a:pt x="0" y="434"/>
                    </a:moveTo>
                    <a:lnTo>
                      <a:pt x="9274" y="1"/>
                    </a:lnTo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75"/>
              <p:cNvSpPr/>
              <p:nvPr/>
            </p:nvSpPr>
            <p:spPr>
              <a:xfrm>
                <a:off x="3050675" y="2480550"/>
                <a:ext cx="1250100" cy="861950"/>
              </a:xfrm>
              <a:custGeom>
                <a:avLst/>
                <a:gdLst/>
                <a:ahLst/>
                <a:cxnLst/>
                <a:rect l="l" t="t" r="r" b="b"/>
                <a:pathLst>
                  <a:path w="50004" h="34478" extrusionOk="0">
                    <a:moveTo>
                      <a:pt x="25152" y="1"/>
                    </a:moveTo>
                    <a:lnTo>
                      <a:pt x="19315" y="1402"/>
                    </a:lnTo>
                    <a:cubicBezTo>
                      <a:pt x="19315" y="1402"/>
                      <a:pt x="10875" y="5504"/>
                      <a:pt x="9041" y="6572"/>
                    </a:cubicBezTo>
                    <a:cubicBezTo>
                      <a:pt x="7239" y="7639"/>
                      <a:pt x="1" y="22216"/>
                      <a:pt x="334" y="22950"/>
                    </a:cubicBezTo>
                    <a:cubicBezTo>
                      <a:pt x="635" y="23718"/>
                      <a:pt x="2036" y="24685"/>
                      <a:pt x="3437" y="24918"/>
                    </a:cubicBezTo>
                    <a:cubicBezTo>
                      <a:pt x="3454" y="24921"/>
                      <a:pt x="3472" y="24922"/>
                      <a:pt x="3491" y="24922"/>
                    </a:cubicBezTo>
                    <a:cubicBezTo>
                      <a:pt x="5011" y="24922"/>
                      <a:pt x="11976" y="17046"/>
                      <a:pt x="11976" y="17046"/>
                    </a:cubicBezTo>
                    <a:cubicBezTo>
                      <a:pt x="11976" y="17046"/>
                      <a:pt x="14044" y="27187"/>
                      <a:pt x="14044" y="27620"/>
                    </a:cubicBezTo>
                    <a:cubicBezTo>
                      <a:pt x="14044" y="28054"/>
                      <a:pt x="12843" y="33224"/>
                      <a:pt x="13377" y="34092"/>
                    </a:cubicBezTo>
                    <a:cubicBezTo>
                      <a:pt x="13555" y="34381"/>
                      <a:pt x="15975" y="34477"/>
                      <a:pt x="19123" y="34477"/>
                    </a:cubicBezTo>
                    <a:cubicBezTo>
                      <a:pt x="25419" y="34477"/>
                      <a:pt x="34626" y="34092"/>
                      <a:pt x="34626" y="34092"/>
                    </a:cubicBezTo>
                    <a:cubicBezTo>
                      <a:pt x="34626" y="34092"/>
                      <a:pt x="34649" y="34093"/>
                      <a:pt x="34691" y="34093"/>
                    </a:cubicBezTo>
                    <a:cubicBezTo>
                      <a:pt x="34981" y="34093"/>
                      <a:pt x="36156" y="34017"/>
                      <a:pt x="36360" y="32791"/>
                    </a:cubicBezTo>
                    <a:cubicBezTo>
                      <a:pt x="36560" y="31390"/>
                      <a:pt x="35926" y="27287"/>
                      <a:pt x="35926" y="27287"/>
                    </a:cubicBezTo>
                    <a:lnTo>
                      <a:pt x="38295" y="14878"/>
                    </a:lnTo>
                    <a:cubicBezTo>
                      <a:pt x="38295" y="14878"/>
                      <a:pt x="42831" y="21749"/>
                      <a:pt x="43865" y="22850"/>
                    </a:cubicBezTo>
                    <a:cubicBezTo>
                      <a:pt x="44612" y="23667"/>
                      <a:pt x="45429" y="23996"/>
                      <a:pt x="46213" y="23996"/>
                    </a:cubicBezTo>
                    <a:cubicBezTo>
                      <a:pt x="47286" y="23996"/>
                      <a:pt x="48294" y="23379"/>
                      <a:pt x="48969" y="22550"/>
                    </a:cubicBezTo>
                    <a:cubicBezTo>
                      <a:pt x="50003" y="21282"/>
                      <a:pt x="49103" y="18881"/>
                      <a:pt x="48769" y="18114"/>
                    </a:cubicBezTo>
                    <a:cubicBezTo>
                      <a:pt x="48435" y="17380"/>
                      <a:pt x="42698" y="4537"/>
                      <a:pt x="40997" y="3970"/>
                    </a:cubicBezTo>
                    <a:cubicBezTo>
                      <a:pt x="39262" y="3436"/>
                      <a:pt x="32024" y="868"/>
                      <a:pt x="32024" y="868"/>
                    </a:cubicBezTo>
                    <a:lnTo>
                      <a:pt x="25152" y="1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75"/>
              <p:cNvSpPr/>
              <p:nvPr/>
            </p:nvSpPr>
            <p:spPr>
              <a:xfrm>
                <a:off x="3533525" y="2436275"/>
                <a:ext cx="346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13844" h="3173" extrusionOk="0">
                    <a:moveTo>
                      <a:pt x="7451" y="0"/>
                    </a:moveTo>
                    <a:cubicBezTo>
                      <a:pt x="7314" y="0"/>
                      <a:pt x="7176" y="1"/>
                      <a:pt x="7039" y="4"/>
                    </a:cubicBezTo>
                    <a:cubicBezTo>
                      <a:pt x="6953" y="2"/>
                      <a:pt x="6866" y="2"/>
                      <a:pt x="6780" y="2"/>
                    </a:cubicBezTo>
                    <a:cubicBezTo>
                      <a:pt x="4801" y="2"/>
                      <a:pt x="2855" y="368"/>
                      <a:pt x="1001" y="1071"/>
                    </a:cubicBezTo>
                    <a:lnTo>
                      <a:pt x="1" y="3173"/>
                    </a:lnTo>
                    <a:cubicBezTo>
                      <a:pt x="1" y="3173"/>
                      <a:pt x="7139" y="3006"/>
                      <a:pt x="8307" y="3006"/>
                    </a:cubicBezTo>
                    <a:cubicBezTo>
                      <a:pt x="9507" y="3006"/>
                      <a:pt x="13844" y="2972"/>
                      <a:pt x="13844" y="2972"/>
                    </a:cubicBezTo>
                    <a:lnTo>
                      <a:pt x="12743" y="637"/>
                    </a:lnTo>
                    <a:cubicBezTo>
                      <a:pt x="11008" y="204"/>
                      <a:pt x="9244" y="0"/>
                      <a:pt x="7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75"/>
              <p:cNvSpPr/>
              <p:nvPr/>
            </p:nvSpPr>
            <p:spPr>
              <a:xfrm>
                <a:off x="3255825" y="2764075"/>
                <a:ext cx="94275" cy="142650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5706" fill="none" extrusionOk="0">
                    <a:moveTo>
                      <a:pt x="1568" y="1"/>
                    </a:moveTo>
                    <a:lnTo>
                      <a:pt x="3770" y="5705"/>
                    </a:lnTo>
                    <a:lnTo>
                      <a:pt x="1" y="1902"/>
                    </a:lnTo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75"/>
              <p:cNvSpPr/>
              <p:nvPr/>
            </p:nvSpPr>
            <p:spPr>
              <a:xfrm>
                <a:off x="4008025" y="2699050"/>
                <a:ext cx="100100" cy="153450"/>
              </a:xfrm>
              <a:custGeom>
                <a:avLst/>
                <a:gdLst/>
                <a:ahLst/>
                <a:cxnLst/>
                <a:rect l="l" t="t" r="r" b="b"/>
                <a:pathLst>
                  <a:path w="4004" h="6138" fill="none" extrusionOk="0">
                    <a:moveTo>
                      <a:pt x="2469" y="0"/>
                    </a:moveTo>
                    <a:lnTo>
                      <a:pt x="1" y="6138"/>
                    </a:lnTo>
                    <a:lnTo>
                      <a:pt x="4004" y="1835"/>
                    </a:lnTo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75"/>
              <p:cNvSpPr/>
              <p:nvPr/>
            </p:nvSpPr>
            <p:spPr>
              <a:xfrm>
                <a:off x="3035675" y="3100150"/>
                <a:ext cx="506225" cy="399500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15980" extrusionOk="0">
                    <a:moveTo>
                      <a:pt x="7072" y="1"/>
                    </a:moveTo>
                    <a:lnTo>
                      <a:pt x="0" y="868"/>
                    </a:lnTo>
                    <a:cubicBezTo>
                      <a:pt x="601" y="2569"/>
                      <a:pt x="1668" y="4071"/>
                      <a:pt x="3103" y="5171"/>
                    </a:cubicBezTo>
                    <a:cubicBezTo>
                      <a:pt x="5471" y="7006"/>
                      <a:pt x="11876" y="13044"/>
                      <a:pt x="11876" y="13044"/>
                    </a:cubicBezTo>
                    <a:cubicBezTo>
                      <a:pt x="11809" y="13377"/>
                      <a:pt x="11809" y="13711"/>
                      <a:pt x="11876" y="14011"/>
                    </a:cubicBezTo>
                    <a:cubicBezTo>
                      <a:pt x="11976" y="14578"/>
                      <a:pt x="13710" y="15979"/>
                      <a:pt x="13710" y="15979"/>
                    </a:cubicBezTo>
                    <a:lnTo>
                      <a:pt x="13710" y="14878"/>
                    </a:lnTo>
                    <a:lnTo>
                      <a:pt x="14110" y="14011"/>
                    </a:lnTo>
                    <a:lnTo>
                      <a:pt x="14544" y="12944"/>
                    </a:lnTo>
                    <a:cubicBezTo>
                      <a:pt x="15011" y="12777"/>
                      <a:pt x="15478" y="12543"/>
                      <a:pt x="15945" y="12310"/>
                    </a:cubicBezTo>
                    <a:cubicBezTo>
                      <a:pt x="16145" y="12143"/>
                      <a:pt x="16345" y="11976"/>
                      <a:pt x="16479" y="11776"/>
                    </a:cubicBezTo>
                    <a:cubicBezTo>
                      <a:pt x="17113" y="11876"/>
                      <a:pt x="17780" y="11943"/>
                      <a:pt x="18414" y="11976"/>
                    </a:cubicBezTo>
                    <a:cubicBezTo>
                      <a:pt x="19181" y="11976"/>
                      <a:pt x="20248" y="11209"/>
                      <a:pt x="19614" y="11009"/>
                    </a:cubicBezTo>
                    <a:cubicBezTo>
                      <a:pt x="18947" y="10809"/>
                      <a:pt x="18313" y="11009"/>
                      <a:pt x="17446" y="10575"/>
                    </a:cubicBezTo>
                    <a:cubicBezTo>
                      <a:pt x="16579" y="10175"/>
                      <a:pt x="16145" y="9741"/>
                      <a:pt x="15278" y="9741"/>
                    </a:cubicBezTo>
                    <a:lnTo>
                      <a:pt x="13043" y="9741"/>
                    </a:lnTo>
                    <a:lnTo>
                      <a:pt x="70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75"/>
              <p:cNvSpPr/>
              <p:nvPr/>
            </p:nvSpPr>
            <p:spPr>
              <a:xfrm>
                <a:off x="3010650" y="2955900"/>
                <a:ext cx="228525" cy="215275"/>
              </a:xfrm>
              <a:custGeom>
                <a:avLst/>
                <a:gdLst/>
                <a:ahLst/>
                <a:cxnLst/>
                <a:rect l="l" t="t" r="r" b="b"/>
                <a:pathLst>
                  <a:path w="9141" h="8611" extrusionOk="0">
                    <a:moveTo>
                      <a:pt x="3503" y="0"/>
                    </a:moveTo>
                    <a:lnTo>
                      <a:pt x="3503" y="0"/>
                    </a:lnTo>
                    <a:cubicBezTo>
                      <a:pt x="3503" y="0"/>
                      <a:pt x="2269" y="400"/>
                      <a:pt x="1935" y="701"/>
                    </a:cubicBezTo>
                    <a:cubicBezTo>
                      <a:pt x="1602" y="1034"/>
                      <a:pt x="1" y="3503"/>
                      <a:pt x="334" y="4804"/>
                    </a:cubicBezTo>
                    <a:cubicBezTo>
                      <a:pt x="634" y="6105"/>
                      <a:pt x="1068" y="7939"/>
                      <a:pt x="3870" y="8473"/>
                    </a:cubicBezTo>
                    <a:cubicBezTo>
                      <a:pt x="4378" y="8570"/>
                      <a:pt x="4845" y="8611"/>
                      <a:pt x="5269" y="8611"/>
                    </a:cubicBezTo>
                    <a:cubicBezTo>
                      <a:pt x="7185" y="8611"/>
                      <a:pt x="8243" y="7779"/>
                      <a:pt x="8407" y="7506"/>
                    </a:cubicBezTo>
                    <a:cubicBezTo>
                      <a:pt x="8640" y="7172"/>
                      <a:pt x="9141" y="3369"/>
                      <a:pt x="8707" y="3369"/>
                    </a:cubicBezTo>
                    <a:cubicBezTo>
                      <a:pt x="8273" y="3369"/>
                      <a:pt x="7106" y="4804"/>
                      <a:pt x="7106" y="4804"/>
                    </a:cubicBezTo>
                    <a:cubicBezTo>
                      <a:pt x="7106" y="4804"/>
                      <a:pt x="3903" y="4070"/>
                      <a:pt x="3270" y="3569"/>
                    </a:cubicBezTo>
                    <a:cubicBezTo>
                      <a:pt x="2603" y="3036"/>
                      <a:pt x="3503" y="0"/>
                      <a:pt x="3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75"/>
              <p:cNvSpPr/>
              <p:nvPr/>
            </p:nvSpPr>
            <p:spPr>
              <a:xfrm>
                <a:off x="3827900" y="3101000"/>
                <a:ext cx="507900" cy="404475"/>
              </a:xfrm>
              <a:custGeom>
                <a:avLst/>
                <a:gdLst/>
                <a:ahLst/>
                <a:cxnLst/>
                <a:rect l="l" t="t" r="r" b="b"/>
                <a:pathLst>
                  <a:path w="20316" h="16179" extrusionOk="0">
                    <a:moveTo>
                      <a:pt x="13177" y="0"/>
                    </a:moveTo>
                    <a:lnTo>
                      <a:pt x="7239" y="9707"/>
                    </a:lnTo>
                    <a:lnTo>
                      <a:pt x="4971" y="9707"/>
                    </a:lnTo>
                    <a:cubicBezTo>
                      <a:pt x="4104" y="9707"/>
                      <a:pt x="3670" y="10141"/>
                      <a:pt x="2803" y="10541"/>
                    </a:cubicBezTo>
                    <a:cubicBezTo>
                      <a:pt x="1935" y="10975"/>
                      <a:pt x="1302" y="10775"/>
                      <a:pt x="668" y="10975"/>
                    </a:cubicBezTo>
                    <a:cubicBezTo>
                      <a:pt x="1" y="11175"/>
                      <a:pt x="1101" y="11942"/>
                      <a:pt x="1835" y="11942"/>
                    </a:cubicBezTo>
                    <a:cubicBezTo>
                      <a:pt x="2502" y="11909"/>
                      <a:pt x="3136" y="11842"/>
                      <a:pt x="3770" y="11742"/>
                    </a:cubicBezTo>
                    <a:cubicBezTo>
                      <a:pt x="3937" y="11942"/>
                      <a:pt x="4104" y="12109"/>
                      <a:pt x="4304" y="12276"/>
                    </a:cubicBezTo>
                    <a:cubicBezTo>
                      <a:pt x="4771" y="12509"/>
                      <a:pt x="5238" y="12743"/>
                      <a:pt x="5738" y="12910"/>
                    </a:cubicBezTo>
                    <a:lnTo>
                      <a:pt x="5771" y="13643"/>
                    </a:lnTo>
                    <a:lnTo>
                      <a:pt x="5938" y="14611"/>
                    </a:lnTo>
                    <a:lnTo>
                      <a:pt x="5938" y="16179"/>
                    </a:lnTo>
                    <a:cubicBezTo>
                      <a:pt x="5938" y="16179"/>
                      <a:pt x="8307" y="14544"/>
                      <a:pt x="8407" y="13977"/>
                    </a:cubicBezTo>
                    <a:cubicBezTo>
                      <a:pt x="8473" y="13677"/>
                      <a:pt x="8473" y="13343"/>
                      <a:pt x="8407" y="13010"/>
                    </a:cubicBezTo>
                    <a:cubicBezTo>
                      <a:pt x="8407" y="13010"/>
                      <a:pt x="14811" y="6972"/>
                      <a:pt x="17180" y="5137"/>
                    </a:cubicBezTo>
                    <a:cubicBezTo>
                      <a:pt x="18614" y="4037"/>
                      <a:pt x="19681" y="2535"/>
                      <a:pt x="20315" y="834"/>
                    </a:cubicBezTo>
                    <a:lnTo>
                      <a:pt x="13177" y="0"/>
                    </a:lnTo>
                    <a:close/>
                  </a:path>
                </a:pathLst>
              </a:custGeom>
              <a:solidFill>
                <a:schemeClr val="lt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75"/>
              <p:cNvSpPr/>
              <p:nvPr/>
            </p:nvSpPr>
            <p:spPr>
              <a:xfrm>
                <a:off x="4140150" y="2968200"/>
                <a:ext cx="219825" cy="202900"/>
              </a:xfrm>
              <a:custGeom>
                <a:avLst/>
                <a:gdLst/>
                <a:ahLst/>
                <a:cxnLst/>
                <a:rect l="l" t="t" r="r" b="b"/>
                <a:pathLst>
                  <a:path w="8793" h="8116" extrusionOk="0">
                    <a:moveTo>
                      <a:pt x="6162" y="0"/>
                    </a:moveTo>
                    <a:cubicBezTo>
                      <a:pt x="5924" y="0"/>
                      <a:pt x="5724" y="42"/>
                      <a:pt x="5724" y="42"/>
                    </a:cubicBezTo>
                    <a:cubicBezTo>
                      <a:pt x="5724" y="776"/>
                      <a:pt x="5657" y="1510"/>
                      <a:pt x="5524" y="2243"/>
                    </a:cubicBezTo>
                    <a:cubicBezTo>
                      <a:pt x="4990" y="4145"/>
                      <a:pt x="1654" y="4312"/>
                      <a:pt x="1654" y="4312"/>
                    </a:cubicBezTo>
                    <a:cubicBezTo>
                      <a:pt x="1154" y="4078"/>
                      <a:pt x="653" y="3745"/>
                      <a:pt x="253" y="3344"/>
                    </a:cubicBezTo>
                    <a:cubicBezTo>
                      <a:pt x="242" y="3330"/>
                      <a:pt x="231" y="3323"/>
                      <a:pt x="221" y="3323"/>
                    </a:cubicBezTo>
                    <a:cubicBezTo>
                      <a:pt x="1" y="3323"/>
                      <a:pt x="162" y="6694"/>
                      <a:pt x="353" y="7014"/>
                    </a:cubicBezTo>
                    <a:cubicBezTo>
                      <a:pt x="545" y="7260"/>
                      <a:pt x="1594" y="8116"/>
                      <a:pt x="3518" y="8116"/>
                    </a:cubicBezTo>
                    <a:cubicBezTo>
                      <a:pt x="3934" y="8116"/>
                      <a:pt x="4391" y="8076"/>
                      <a:pt x="4890" y="7981"/>
                    </a:cubicBezTo>
                    <a:cubicBezTo>
                      <a:pt x="7692" y="7447"/>
                      <a:pt x="8125" y="5613"/>
                      <a:pt x="8459" y="4312"/>
                    </a:cubicBezTo>
                    <a:cubicBezTo>
                      <a:pt x="8793" y="3011"/>
                      <a:pt x="7158" y="542"/>
                      <a:pt x="6824" y="209"/>
                    </a:cubicBezTo>
                    <a:cubicBezTo>
                      <a:pt x="6674" y="42"/>
                      <a:pt x="6399" y="0"/>
                      <a:pt x="61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75"/>
              <p:cNvSpPr/>
              <p:nvPr/>
            </p:nvSpPr>
            <p:spPr>
              <a:xfrm>
                <a:off x="3376750" y="5015700"/>
                <a:ext cx="152625" cy="111075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4443" extrusionOk="0">
                    <a:moveTo>
                      <a:pt x="5771" y="0"/>
                    </a:moveTo>
                    <a:lnTo>
                      <a:pt x="5771" y="0"/>
                    </a:lnTo>
                    <a:cubicBezTo>
                      <a:pt x="5004" y="367"/>
                      <a:pt x="4203" y="601"/>
                      <a:pt x="3370" y="701"/>
                    </a:cubicBezTo>
                    <a:cubicBezTo>
                      <a:pt x="3172" y="726"/>
                      <a:pt x="2975" y="738"/>
                      <a:pt x="2778" y="738"/>
                    </a:cubicBezTo>
                    <a:cubicBezTo>
                      <a:pt x="1913" y="738"/>
                      <a:pt x="1068" y="502"/>
                      <a:pt x="334" y="67"/>
                    </a:cubicBezTo>
                    <a:cubicBezTo>
                      <a:pt x="334" y="67"/>
                      <a:pt x="0" y="3803"/>
                      <a:pt x="301" y="4137"/>
                    </a:cubicBezTo>
                    <a:cubicBezTo>
                      <a:pt x="443" y="4332"/>
                      <a:pt x="1634" y="4442"/>
                      <a:pt x="2848" y="4442"/>
                    </a:cubicBezTo>
                    <a:cubicBezTo>
                      <a:pt x="3915" y="4442"/>
                      <a:pt x="4999" y="4357"/>
                      <a:pt x="5404" y="4170"/>
                    </a:cubicBezTo>
                    <a:cubicBezTo>
                      <a:pt x="6105" y="3803"/>
                      <a:pt x="5905" y="1135"/>
                      <a:pt x="57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6" name="Google Shape;1736;p75"/>
            <p:cNvSpPr/>
            <p:nvPr/>
          </p:nvSpPr>
          <p:spPr>
            <a:xfrm rot="8099903" flipH="1">
              <a:off x="5874225" y="3064958"/>
              <a:ext cx="1368050" cy="1321929"/>
            </a:xfrm>
            <a:custGeom>
              <a:avLst/>
              <a:gdLst/>
              <a:ahLst/>
              <a:cxnLst/>
              <a:rect l="l" t="t" r="r" b="b"/>
              <a:pathLst>
                <a:path w="10886" h="10519" extrusionOk="0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7" name="Google Shape;1737;p75"/>
          <p:cNvSpPr/>
          <p:nvPr/>
        </p:nvSpPr>
        <p:spPr>
          <a:xfrm>
            <a:off x="5336950" y="460025"/>
            <a:ext cx="115877" cy="14532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75"/>
          <p:cNvSpPr/>
          <p:nvPr/>
        </p:nvSpPr>
        <p:spPr>
          <a:xfrm>
            <a:off x="5197225" y="349238"/>
            <a:ext cx="3612900" cy="3669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rgbClr val="E9EEF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9" name="Google Shape;1739;p75"/>
          <p:cNvSpPr txBox="1">
            <a:spLocks noGrp="1"/>
          </p:cNvSpPr>
          <p:nvPr>
            <p:ph type="title"/>
          </p:nvPr>
        </p:nvSpPr>
        <p:spPr>
          <a:xfrm>
            <a:off x="5452825" y="353863"/>
            <a:ext cx="2928900" cy="36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>
                <a:latin typeface="Lato"/>
                <a:ea typeface="Lato"/>
                <a:cs typeface="Lato"/>
                <a:sym typeface="Lato"/>
              </a:rPr>
              <a:t>Running business on your palm</a:t>
            </a:r>
            <a:endParaRPr sz="1500" b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0" name="Google Shape;1740;p75"/>
          <p:cNvSpPr txBox="1"/>
          <p:nvPr/>
        </p:nvSpPr>
        <p:spPr>
          <a:xfrm>
            <a:off x="715100" y="2511450"/>
            <a:ext cx="4913700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 today's rapidly changing business landscape, mobile devices are indispensable for companies. They enhance efficiency, enable innovative applications for data access, performance monitoring, and interactions with stakeholders.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76"/>
          <p:cNvSpPr txBox="1">
            <a:spLocks noGrp="1"/>
          </p:cNvSpPr>
          <p:nvPr>
            <p:ph type="subTitle" idx="4"/>
          </p:nvPr>
        </p:nvSpPr>
        <p:spPr>
          <a:xfrm>
            <a:off x="998218" y="3856801"/>
            <a:ext cx="2349300" cy="3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r>
              <a:rPr lang="en" b="1" dirty="0"/>
              <a:t>Regulatory Compliance</a:t>
            </a:r>
            <a:endParaRPr b="1" dirty="0"/>
          </a:p>
        </p:txBody>
      </p:sp>
      <p:sp>
        <p:nvSpPr>
          <p:cNvPr id="1746" name="Google Shape;1746;p76"/>
          <p:cNvSpPr txBox="1">
            <a:spLocks noGrp="1"/>
          </p:cNvSpPr>
          <p:nvPr>
            <p:ph type="subTitle" idx="4"/>
          </p:nvPr>
        </p:nvSpPr>
        <p:spPr>
          <a:xfrm>
            <a:off x="998218" y="3180476"/>
            <a:ext cx="2349300" cy="3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Device Management</a:t>
            </a:r>
            <a:endParaRPr b="1"/>
          </a:p>
        </p:txBody>
      </p:sp>
      <p:sp>
        <p:nvSpPr>
          <p:cNvPr id="1747" name="Google Shape;1747;p76"/>
          <p:cNvSpPr/>
          <p:nvPr/>
        </p:nvSpPr>
        <p:spPr>
          <a:xfrm>
            <a:off x="766261" y="2472800"/>
            <a:ext cx="2543700" cy="4578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rgbClr val="5F81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8" name="Google Shape;1748;p76"/>
          <p:cNvSpPr txBox="1">
            <a:spLocks noGrp="1"/>
          </p:cNvSpPr>
          <p:nvPr>
            <p:ph type="title" idx="2"/>
          </p:nvPr>
        </p:nvSpPr>
        <p:spPr>
          <a:xfrm>
            <a:off x="216025" y="184450"/>
            <a:ext cx="34728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Problems identified 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  the case</a:t>
            </a:r>
            <a:endParaRPr sz="2400" b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9" name="Google Shape;1749;p76"/>
          <p:cNvSpPr txBox="1">
            <a:spLocks noGrp="1"/>
          </p:cNvSpPr>
          <p:nvPr>
            <p:ph type="subTitle" idx="4"/>
          </p:nvPr>
        </p:nvSpPr>
        <p:spPr>
          <a:xfrm>
            <a:off x="960943" y="1117988"/>
            <a:ext cx="2349300" cy="3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1600"/>
              </a:spcAft>
              <a:buNone/>
            </a:pPr>
            <a:r>
              <a:rPr lang="en" b="1" dirty="0"/>
              <a:t>Reliability and Connectivity</a:t>
            </a:r>
            <a:endParaRPr b="1" dirty="0" err="1"/>
          </a:p>
        </p:txBody>
      </p:sp>
      <p:grpSp>
        <p:nvGrpSpPr>
          <p:cNvPr id="1750" name="Google Shape;1750;p76"/>
          <p:cNvGrpSpPr/>
          <p:nvPr/>
        </p:nvGrpSpPr>
        <p:grpSpPr>
          <a:xfrm flipH="1">
            <a:off x="8316387" y="3467651"/>
            <a:ext cx="919475" cy="1808333"/>
            <a:chOff x="556725" y="1697125"/>
            <a:chExt cx="1907625" cy="3575194"/>
          </a:xfrm>
        </p:grpSpPr>
        <p:sp>
          <p:nvSpPr>
            <p:cNvPr id="1751" name="Google Shape;1751;p76"/>
            <p:cNvSpPr/>
            <p:nvPr/>
          </p:nvSpPr>
          <p:spPr>
            <a:xfrm>
              <a:off x="556725" y="3652379"/>
              <a:ext cx="920069" cy="1062121"/>
            </a:xfrm>
            <a:custGeom>
              <a:avLst/>
              <a:gdLst/>
              <a:ahLst/>
              <a:cxnLst/>
              <a:rect l="l" t="t" r="r" b="b"/>
              <a:pathLst>
                <a:path w="42774" h="49378" extrusionOk="0">
                  <a:moveTo>
                    <a:pt x="19915" y="0"/>
                  </a:moveTo>
                  <a:cubicBezTo>
                    <a:pt x="19915" y="0"/>
                    <a:pt x="7673" y="11942"/>
                    <a:pt x="3837" y="20048"/>
                  </a:cubicBezTo>
                  <a:cubicBezTo>
                    <a:pt x="1" y="28154"/>
                    <a:pt x="2169" y="27820"/>
                    <a:pt x="5938" y="30389"/>
                  </a:cubicBezTo>
                  <a:cubicBezTo>
                    <a:pt x="13444" y="35559"/>
                    <a:pt x="29488" y="42197"/>
                    <a:pt x="29488" y="42197"/>
                  </a:cubicBezTo>
                  <a:cubicBezTo>
                    <a:pt x="29488" y="42197"/>
                    <a:pt x="29789" y="47434"/>
                    <a:pt x="32491" y="49169"/>
                  </a:cubicBezTo>
                  <a:cubicBezTo>
                    <a:pt x="32711" y="49311"/>
                    <a:pt x="32964" y="49377"/>
                    <a:pt x="33241" y="49377"/>
                  </a:cubicBezTo>
                  <a:cubicBezTo>
                    <a:pt x="36401" y="49377"/>
                    <a:pt x="42773" y="40795"/>
                    <a:pt x="41731" y="39262"/>
                  </a:cubicBezTo>
                  <a:cubicBezTo>
                    <a:pt x="41054" y="38216"/>
                    <a:pt x="37909" y="38015"/>
                    <a:pt x="35585" y="38015"/>
                  </a:cubicBezTo>
                  <a:cubicBezTo>
                    <a:pt x="34126" y="38015"/>
                    <a:pt x="32991" y="38094"/>
                    <a:pt x="32991" y="38094"/>
                  </a:cubicBezTo>
                  <a:cubicBezTo>
                    <a:pt x="32991" y="38094"/>
                    <a:pt x="29155" y="36560"/>
                    <a:pt x="23751" y="32123"/>
                  </a:cubicBezTo>
                  <a:cubicBezTo>
                    <a:pt x="19882" y="29054"/>
                    <a:pt x="15845" y="26186"/>
                    <a:pt x="11642" y="23550"/>
                  </a:cubicBezTo>
                  <a:cubicBezTo>
                    <a:pt x="11642" y="23550"/>
                    <a:pt x="18314" y="14277"/>
                    <a:pt x="21850" y="11742"/>
                  </a:cubicBezTo>
                  <a:cubicBezTo>
                    <a:pt x="25386" y="9207"/>
                    <a:pt x="31090" y="5571"/>
                    <a:pt x="31090" y="5571"/>
                  </a:cubicBezTo>
                  <a:lnTo>
                    <a:pt x="19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76"/>
            <p:cNvSpPr/>
            <p:nvPr/>
          </p:nvSpPr>
          <p:spPr>
            <a:xfrm>
              <a:off x="556725" y="3652379"/>
              <a:ext cx="922026" cy="1095655"/>
            </a:xfrm>
            <a:custGeom>
              <a:avLst/>
              <a:gdLst/>
              <a:ahLst/>
              <a:cxnLst/>
              <a:rect l="l" t="t" r="r" b="b"/>
              <a:pathLst>
                <a:path w="42865" h="50937" fill="none" extrusionOk="0">
                  <a:moveTo>
                    <a:pt x="19915" y="0"/>
                  </a:moveTo>
                  <a:cubicBezTo>
                    <a:pt x="19915" y="0"/>
                    <a:pt x="7673" y="11942"/>
                    <a:pt x="3837" y="20048"/>
                  </a:cubicBezTo>
                  <a:cubicBezTo>
                    <a:pt x="1" y="28154"/>
                    <a:pt x="2169" y="27820"/>
                    <a:pt x="5938" y="30389"/>
                  </a:cubicBezTo>
                  <a:cubicBezTo>
                    <a:pt x="13444" y="35559"/>
                    <a:pt x="29488" y="42197"/>
                    <a:pt x="29488" y="42197"/>
                  </a:cubicBezTo>
                  <a:cubicBezTo>
                    <a:pt x="29488" y="42197"/>
                    <a:pt x="29789" y="47434"/>
                    <a:pt x="32491" y="49169"/>
                  </a:cubicBezTo>
                  <a:cubicBezTo>
                    <a:pt x="35226" y="50937"/>
                    <a:pt x="42865" y="40930"/>
                    <a:pt x="41731" y="39262"/>
                  </a:cubicBezTo>
                  <a:cubicBezTo>
                    <a:pt x="40630" y="37560"/>
                    <a:pt x="32991" y="38094"/>
                    <a:pt x="32991" y="38094"/>
                  </a:cubicBezTo>
                  <a:cubicBezTo>
                    <a:pt x="32991" y="38094"/>
                    <a:pt x="29155" y="36560"/>
                    <a:pt x="23751" y="32123"/>
                  </a:cubicBezTo>
                  <a:cubicBezTo>
                    <a:pt x="19882" y="29054"/>
                    <a:pt x="15845" y="26186"/>
                    <a:pt x="11642" y="23550"/>
                  </a:cubicBezTo>
                  <a:cubicBezTo>
                    <a:pt x="11642" y="23550"/>
                    <a:pt x="18314" y="14277"/>
                    <a:pt x="21850" y="11742"/>
                  </a:cubicBezTo>
                  <a:cubicBezTo>
                    <a:pt x="25386" y="9207"/>
                    <a:pt x="31090" y="5571"/>
                    <a:pt x="31090" y="5571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76"/>
            <p:cNvSpPr/>
            <p:nvPr/>
          </p:nvSpPr>
          <p:spPr>
            <a:xfrm>
              <a:off x="1094186" y="4274212"/>
              <a:ext cx="958615" cy="998107"/>
            </a:xfrm>
            <a:custGeom>
              <a:avLst/>
              <a:gdLst/>
              <a:ahLst/>
              <a:cxnLst/>
              <a:rect l="l" t="t" r="r" b="b"/>
              <a:pathLst>
                <a:path w="44566" h="46402" extrusionOk="0">
                  <a:moveTo>
                    <a:pt x="27427" y="1"/>
                  </a:moveTo>
                  <a:cubicBezTo>
                    <a:pt x="19283" y="1"/>
                    <a:pt x="9273" y="7074"/>
                    <a:pt x="9273" y="7074"/>
                  </a:cubicBezTo>
                  <a:cubicBezTo>
                    <a:pt x="9273" y="7074"/>
                    <a:pt x="634" y="20083"/>
                    <a:pt x="334" y="31391"/>
                  </a:cubicBezTo>
                  <a:cubicBezTo>
                    <a:pt x="267" y="33293"/>
                    <a:pt x="500" y="35194"/>
                    <a:pt x="1001" y="36995"/>
                  </a:cubicBezTo>
                  <a:lnTo>
                    <a:pt x="0" y="43066"/>
                  </a:lnTo>
                  <a:cubicBezTo>
                    <a:pt x="0" y="43066"/>
                    <a:pt x="7072" y="46235"/>
                    <a:pt x="18180" y="46402"/>
                  </a:cubicBezTo>
                  <a:lnTo>
                    <a:pt x="18880" y="40598"/>
                  </a:lnTo>
                  <a:lnTo>
                    <a:pt x="21415" y="39230"/>
                  </a:lnTo>
                  <a:cubicBezTo>
                    <a:pt x="22049" y="39797"/>
                    <a:pt x="22449" y="40564"/>
                    <a:pt x="22583" y="41398"/>
                  </a:cubicBezTo>
                  <a:cubicBezTo>
                    <a:pt x="22750" y="42232"/>
                    <a:pt x="22883" y="44934"/>
                    <a:pt x="22950" y="46402"/>
                  </a:cubicBezTo>
                  <a:cubicBezTo>
                    <a:pt x="23383" y="46369"/>
                    <a:pt x="23850" y="46335"/>
                    <a:pt x="24284" y="46302"/>
                  </a:cubicBezTo>
                  <a:cubicBezTo>
                    <a:pt x="30322" y="45835"/>
                    <a:pt x="37293" y="44067"/>
                    <a:pt x="44565" y="41632"/>
                  </a:cubicBezTo>
                  <a:cubicBezTo>
                    <a:pt x="44565" y="41632"/>
                    <a:pt x="42197" y="15747"/>
                    <a:pt x="35625" y="4439"/>
                  </a:cubicBezTo>
                  <a:cubicBezTo>
                    <a:pt x="33729" y="1165"/>
                    <a:pt x="30732" y="1"/>
                    <a:pt x="2742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76"/>
            <p:cNvSpPr/>
            <p:nvPr/>
          </p:nvSpPr>
          <p:spPr>
            <a:xfrm>
              <a:off x="1094186" y="4870479"/>
              <a:ext cx="765605" cy="401828"/>
            </a:xfrm>
            <a:custGeom>
              <a:avLst/>
              <a:gdLst/>
              <a:ahLst/>
              <a:cxnLst/>
              <a:rect l="l" t="t" r="r" b="b"/>
              <a:pathLst>
                <a:path w="35593" h="18681" extrusionOk="0">
                  <a:moveTo>
                    <a:pt x="15278" y="1"/>
                  </a:moveTo>
                  <a:lnTo>
                    <a:pt x="15278" y="1"/>
                  </a:lnTo>
                  <a:cubicBezTo>
                    <a:pt x="14143" y="3103"/>
                    <a:pt x="15278" y="6239"/>
                    <a:pt x="15278" y="6239"/>
                  </a:cubicBezTo>
                  <a:cubicBezTo>
                    <a:pt x="15278" y="6239"/>
                    <a:pt x="12167" y="9051"/>
                    <a:pt x="7993" y="9051"/>
                  </a:cubicBezTo>
                  <a:cubicBezTo>
                    <a:pt x="7531" y="9051"/>
                    <a:pt x="7056" y="9017"/>
                    <a:pt x="6571" y="8941"/>
                  </a:cubicBezTo>
                  <a:cubicBezTo>
                    <a:pt x="3669" y="8507"/>
                    <a:pt x="1534" y="5772"/>
                    <a:pt x="334" y="3670"/>
                  </a:cubicBezTo>
                  <a:lnTo>
                    <a:pt x="334" y="3670"/>
                  </a:lnTo>
                  <a:cubicBezTo>
                    <a:pt x="267" y="5572"/>
                    <a:pt x="467" y="7473"/>
                    <a:pt x="1001" y="9274"/>
                  </a:cubicBezTo>
                  <a:lnTo>
                    <a:pt x="0" y="15345"/>
                  </a:lnTo>
                  <a:cubicBezTo>
                    <a:pt x="0" y="15345"/>
                    <a:pt x="7038" y="18514"/>
                    <a:pt x="18146" y="18681"/>
                  </a:cubicBezTo>
                  <a:lnTo>
                    <a:pt x="18847" y="12877"/>
                  </a:lnTo>
                  <a:lnTo>
                    <a:pt x="21415" y="11509"/>
                  </a:lnTo>
                  <a:cubicBezTo>
                    <a:pt x="22016" y="12076"/>
                    <a:pt x="22416" y="12843"/>
                    <a:pt x="22583" y="13677"/>
                  </a:cubicBezTo>
                  <a:cubicBezTo>
                    <a:pt x="22716" y="14511"/>
                    <a:pt x="22850" y="17213"/>
                    <a:pt x="22916" y="18681"/>
                  </a:cubicBezTo>
                  <a:cubicBezTo>
                    <a:pt x="23383" y="18648"/>
                    <a:pt x="23817" y="18614"/>
                    <a:pt x="24251" y="18581"/>
                  </a:cubicBezTo>
                  <a:cubicBezTo>
                    <a:pt x="24451" y="17914"/>
                    <a:pt x="24451" y="17213"/>
                    <a:pt x="24251" y="16546"/>
                  </a:cubicBezTo>
                  <a:lnTo>
                    <a:pt x="24251" y="16546"/>
                  </a:lnTo>
                  <a:cubicBezTo>
                    <a:pt x="24251" y="16546"/>
                    <a:pt x="24918" y="16917"/>
                    <a:pt x="25560" y="16917"/>
                  </a:cubicBezTo>
                  <a:cubicBezTo>
                    <a:pt x="25881" y="16917"/>
                    <a:pt x="26197" y="16824"/>
                    <a:pt x="26419" y="16546"/>
                  </a:cubicBezTo>
                  <a:cubicBezTo>
                    <a:pt x="27086" y="15712"/>
                    <a:pt x="24551" y="13310"/>
                    <a:pt x="24284" y="13044"/>
                  </a:cubicBezTo>
                  <a:lnTo>
                    <a:pt x="24284" y="13044"/>
                  </a:lnTo>
                  <a:cubicBezTo>
                    <a:pt x="25505" y="14115"/>
                    <a:pt x="27448" y="14497"/>
                    <a:pt x="29333" y="14497"/>
                  </a:cubicBezTo>
                  <a:cubicBezTo>
                    <a:pt x="32084" y="14497"/>
                    <a:pt x="34712" y="13683"/>
                    <a:pt x="34792" y="13010"/>
                  </a:cubicBezTo>
                  <a:cubicBezTo>
                    <a:pt x="34925" y="11909"/>
                    <a:pt x="31689" y="11909"/>
                    <a:pt x="31689" y="11876"/>
                  </a:cubicBezTo>
                  <a:cubicBezTo>
                    <a:pt x="33090" y="11509"/>
                    <a:pt x="35459" y="8073"/>
                    <a:pt x="35592" y="7873"/>
                  </a:cubicBezTo>
                  <a:lnTo>
                    <a:pt x="35592" y="7873"/>
                  </a:lnTo>
                  <a:cubicBezTo>
                    <a:pt x="35513" y="7953"/>
                    <a:pt x="34258" y="9249"/>
                    <a:pt x="29114" y="9249"/>
                  </a:cubicBezTo>
                  <a:cubicBezTo>
                    <a:pt x="27773" y="9249"/>
                    <a:pt x="26168" y="9161"/>
                    <a:pt x="24251" y="8941"/>
                  </a:cubicBezTo>
                  <a:cubicBezTo>
                    <a:pt x="14744" y="7873"/>
                    <a:pt x="15278" y="2"/>
                    <a:pt x="152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76"/>
            <p:cNvSpPr/>
            <p:nvPr/>
          </p:nvSpPr>
          <p:spPr>
            <a:xfrm>
              <a:off x="1038928" y="4125731"/>
              <a:ext cx="1013874" cy="1074855"/>
            </a:xfrm>
            <a:custGeom>
              <a:avLst/>
              <a:gdLst/>
              <a:ahLst/>
              <a:cxnLst/>
              <a:rect l="l" t="t" r="r" b="b"/>
              <a:pathLst>
                <a:path w="47135" h="49970" fill="none" extrusionOk="0">
                  <a:moveTo>
                    <a:pt x="47134" y="48535"/>
                  </a:moveTo>
                  <a:cubicBezTo>
                    <a:pt x="47134" y="48535"/>
                    <a:pt x="44766" y="22683"/>
                    <a:pt x="38194" y="11342"/>
                  </a:cubicBezTo>
                  <a:cubicBezTo>
                    <a:pt x="31656" y="0"/>
                    <a:pt x="11842" y="13977"/>
                    <a:pt x="11842" y="13977"/>
                  </a:cubicBezTo>
                  <a:cubicBezTo>
                    <a:pt x="11842" y="13977"/>
                    <a:pt x="1" y="31823"/>
                    <a:pt x="3570" y="43932"/>
                  </a:cubicBezTo>
                  <a:lnTo>
                    <a:pt x="2569" y="49969"/>
                  </a:lnTo>
                </a:path>
              </a:pathLst>
            </a:custGeom>
            <a:noFill/>
            <a:ln w="116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76"/>
            <p:cNvSpPr/>
            <p:nvPr/>
          </p:nvSpPr>
          <p:spPr>
            <a:xfrm>
              <a:off x="1734202" y="3538092"/>
              <a:ext cx="452183" cy="714777"/>
            </a:xfrm>
            <a:custGeom>
              <a:avLst/>
              <a:gdLst/>
              <a:ahLst/>
              <a:cxnLst/>
              <a:rect l="l" t="t" r="r" b="b"/>
              <a:pathLst>
                <a:path w="21022" h="33230" extrusionOk="0">
                  <a:moveTo>
                    <a:pt x="4704" y="1"/>
                  </a:moveTo>
                  <a:lnTo>
                    <a:pt x="1" y="3637"/>
                  </a:lnTo>
                  <a:cubicBezTo>
                    <a:pt x="6605" y="13310"/>
                    <a:pt x="9107" y="31457"/>
                    <a:pt x="15045" y="32924"/>
                  </a:cubicBezTo>
                  <a:cubicBezTo>
                    <a:pt x="15873" y="33133"/>
                    <a:pt x="16588" y="33230"/>
                    <a:pt x="17203" y="33230"/>
                  </a:cubicBezTo>
                  <a:cubicBezTo>
                    <a:pt x="21021" y="33230"/>
                    <a:pt x="20968" y="29480"/>
                    <a:pt x="20048" y="25286"/>
                  </a:cubicBezTo>
                  <a:cubicBezTo>
                    <a:pt x="18981" y="20415"/>
                    <a:pt x="6038" y="3437"/>
                    <a:pt x="4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76"/>
            <p:cNvSpPr/>
            <p:nvPr/>
          </p:nvSpPr>
          <p:spPr>
            <a:xfrm>
              <a:off x="1734202" y="3538092"/>
              <a:ext cx="454205" cy="740503"/>
            </a:xfrm>
            <a:custGeom>
              <a:avLst/>
              <a:gdLst/>
              <a:ahLst/>
              <a:cxnLst/>
              <a:rect l="l" t="t" r="r" b="b"/>
              <a:pathLst>
                <a:path w="21116" h="34426" fill="none" extrusionOk="0">
                  <a:moveTo>
                    <a:pt x="4704" y="1"/>
                  </a:moveTo>
                  <a:cubicBezTo>
                    <a:pt x="6038" y="3437"/>
                    <a:pt x="18981" y="20415"/>
                    <a:pt x="20048" y="25286"/>
                  </a:cubicBezTo>
                  <a:cubicBezTo>
                    <a:pt x="21116" y="30156"/>
                    <a:pt x="21016" y="34425"/>
                    <a:pt x="15045" y="32924"/>
                  </a:cubicBezTo>
                  <a:cubicBezTo>
                    <a:pt x="9107" y="31457"/>
                    <a:pt x="6605" y="13310"/>
                    <a:pt x="1" y="3637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76"/>
            <p:cNvSpPr/>
            <p:nvPr/>
          </p:nvSpPr>
          <p:spPr>
            <a:xfrm>
              <a:off x="1550531" y="3293442"/>
              <a:ext cx="288449" cy="336459"/>
            </a:xfrm>
            <a:custGeom>
              <a:avLst/>
              <a:gdLst/>
              <a:ahLst/>
              <a:cxnLst/>
              <a:rect l="l" t="t" r="r" b="b"/>
              <a:pathLst>
                <a:path w="13410" h="15642" extrusionOk="0">
                  <a:moveTo>
                    <a:pt x="3036" y="0"/>
                  </a:moveTo>
                  <a:lnTo>
                    <a:pt x="0" y="167"/>
                  </a:lnTo>
                  <a:cubicBezTo>
                    <a:pt x="0" y="167"/>
                    <a:pt x="0" y="1420"/>
                    <a:pt x="2262" y="1420"/>
                  </a:cubicBezTo>
                  <a:cubicBezTo>
                    <a:pt x="2420" y="1420"/>
                    <a:pt x="2588" y="1414"/>
                    <a:pt x="2769" y="1401"/>
                  </a:cubicBezTo>
                  <a:lnTo>
                    <a:pt x="4604" y="2869"/>
                  </a:lnTo>
                  <a:cubicBezTo>
                    <a:pt x="4604" y="2869"/>
                    <a:pt x="2869" y="3402"/>
                    <a:pt x="2769" y="4170"/>
                  </a:cubicBezTo>
                  <a:cubicBezTo>
                    <a:pt x="2669" y="4970"/>
                    <a:pt x="1735" y="5004"/>
                    <a:pt x="1835" y="6071"/>
                  </a:cubicBezTo>
                  <a:cubicBezTo>
                    <a:pt x="1935" y="7138"/>
                    <a:pt x="1435" y="7272"/>
                    <a:pt x="2302" y="8640"/>
                  </a:cubicBezTo>
                  <a:cubicBezTo>
                    <a:pt x="2942" y="9600"/>
                    <a:pt x="3583" y="9792"/>
                    <a:pt x="3993" y="9792"/>
                  </a:cubicBezTo>
                  <a:cubicBezTo>
                    <a:pt x="4266" y="9792"/>
                    <a:pt x="4437" y="9707"/>
                    <a:pt x="4437" y="9707"/>
                  </a:cubicBezTo>
                  <a:cubicBezTo>
                    <a:pt x="4437" y="9707"/>
                    <a:pt x="5304" y="14310"/>
                    <a:pt x="6271" y="15211"/>
                  </a:cubicBezTo>
                  <a:cubicBezTo>
                    <a:pt x="6588" y="15507"/>
                    <a:pt x="7120" y="15642"/>
                    <a:pt x="7746" y="15642"/>
                  </a:cubicBezTo>
                  <a:cubicBezTo>
                    <a:pt x="8109" y="15642"/>
                    <a:pt x="8503" y="15597"/>
                    <a:pt x="8907" y="15511"/>
                  </a:cubicBezTo>
                  <a:lnTo>
                    <a:pt x="12643" y="13376"/>
                  </a:lnTo>
                  <a:cubicBezTo>
                    <a:pt x="13210" y="12709"/>
                    <a:pt x="13410" y="11808"/>
                    <a:pt x="13143" y="10941"/>
                  </a:cubicBezTo>
                  <a:cubicBezTo>
                    <a:pt x="12843" y="9240"/>
                    <a:pt x="12242" y="7572"/>
                    <a:pt x="11408" y="6038"/>
                  </a:cubicBezTo>
                  <a:cubicBezTo>
                    <a:pt x="10151" y="3986"/>
                    <a:pt x="11060" y="1968"/>
                    <a:pt x="10228" y="1968"/>
                  </a:cubicBezTo>
                  <a:cubicBezTo>
                    <a:pt x="10222" y="1968"/>
                    <a:pt x="10215" y="1968"/>
                    <a:pt x="10208" y="1968"/>
                  </a:cubicBezTo>
                  <a:cubicBezTo>
                    <a:pt x="9340" y="2035"/>
                    <a:pt x="9174" y="3903"/>
                    <a:pt x="9174" y="3903"/>
                  </a:cubicBezTo>
                  <a:cubicBezTo>
                    <a:pt x="9174" y="3903"/>
                    <a:pt x="7506" y="2035"/>
                    <a:pt x="6472" y="1468"/>
                  </a:cubicBezTo>
                  <a:cubicBezTo>
                    <a:pt x="6005" y="1234"/>
                    <a:pt x="3036" y="0"/>
                    <a:pt x="30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76"/>
            <p:cNvSpPr/>
            <p:nvPr/>
          </p:nvSpPr>
          <p:spPr>
            <a:xfrm>
              <a:off x="1550531" y="3293442"/>
              <a:ext cx="288449" cy="338675"/>
            </a:xfrm>
            <a:custGeom>
              <a:avLst/>
              <a:gdLst/>
              <a:ahLst/>
              <a:cxnLst/>
              <a:rect l="l" t="t" r="r" b="b"/>
              <a:pathLst>
                <a:path w="13410" h="15745" fill="none" extrusionOk="0">
                  <a:moveTo>
                    <a:pt x="12643" y="13376"/>
                  </a:moveTo>
                  <a:cubicBezTo>
                    <a:pt x="13210" y="12709"/>
                    <a:pt x="13410" y="11808"/>
                    <a:pt x="13143" y="10941"/>
                  </a:cubicBezTo>
                  <a:cubicBezTo>
                    <a:pt x="12843" y="9240"/>
                    <a:pt x="12242" y="7572"/>
                    <a:pt x="11408" y="6038"/>
                  </a:cubicBezTo>
                  <a:cubicBezTo>
                    <a:pt x="10141" y="3970"/>
                    <a:pt x="11075" y="1935"/>
                    <a:pt x="10208" y="1968"/>
                  </a:cubicBezTo>
                  <a:cubicBezTo>
                    <a:pt x="9340" y="2035"/>
                    <a:pt x="9174" y="3903"/>
                    <a:pt x="9174" y="3903"/>
                  </a:cubicBezTo>
                  <a:cubicBezTo>
                    <a:pt x="9174" y="3903"/>
                    <a:pt x="7506" y="2035"/>
                    <a:pt x="6472" y="1468"/>
                  </a:cubicBezTo>
                  <a:cubicBezTo>
                    <a:pt x="6005" y="1234"/>
                    <a:pt x="3036" y="0"/>
                    <a:pt x="3036" y="0"/>
                  </a:cubicBezTo>
                  <a:lnTo>
                    <a:pt x="0" y="167"/>
                  </a:lnTo>
                  <a:cubicBezTo>
                    <a:pt x="0" y="167"/>
                    <a:pt x="0" y="1601"/>
                    <a:pt x="2769" y="1401"/>
                  </a:cubicBezTo>
                  <a:lnTo>
                    <a:pt x="4604" y="2869"/>
                  </a:lnTo>
                  <a:cubicBezTo>
                    <a:pt x="4604" y="2869"/>
                    <a:pt x="2869" y="3402"/>
                    <a:pt x="2769" y="4170"/>
                  </a:cubicBezTo>
                  <a:cubicBezTo>
                    <a:pt x="2669" y="4970"/>
                    <a:pt x="1735" y="5004"/>
                    <a:pt x="1835" y="6071"/>
                  </a:cubicBezTo>
                  <a:cubicBezTo>
                    <a:pt x="1935" y="7138"/>
                    <a:pt x="1435" y="7272"/>
                    <a:pt x="2302" y="8640"/>
                  </a:cubicBezTo>
                  <a:cubicBezTo>
                    <a:pt x="3369" y="10241"/>
                    <a:pt x="4437" y="9707"/>
                    <a:pt x="4437" y="9707"/>
                  </a:cubicBezTo>
                  <a:cubicBezTo>
                    <a:pt x="4437" y="9707"/>
                    <a:pt x="5304" y="14310"/>
                    <a:pt x="6271" y="15211"/>
                  </a:cubicBezTo>
                  <a:cubicBezTo>
                    <a:pt x="6772" y="15678"/>
                    <a:pt x="7806" y="15745"/>
                    <a:pt x="8907" y="15511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76"/>
            <p:cNvSpPr/>
            <p:nvPr/>
          </p:nvSpPr>
          <p:spPr>
            <a:xfrm>
              <a:off x="1610070" y="3382405"/>
              <a:ext cx="104797" cy="81093"/>
            </a:xfrm>
            <a:custGeom>
              <a:avLst/>
              <a:gdLst/>
              <a:ahLst/>
              <a:cxnLst/>
              <a:rect l="l" t="t" r="r" b="b"/>
              <a:pathLst>
                <a:path w="4872" h="3770" fill="none" extrusionOk="0">
                  <a:moveTo>
                    <a:pt x="1" y="67"/>
                  </a:moveTo>
                  <a:cubicBezTo>
                    <a:pt x="1" y="67"/>
                    <a:pt x="1068" y="2502"/>
                    <a:pt x="1702" y="3136"/>
                  </a:cubicBezTo>
                  <a:cubicBezTo>
                    <a:pt x="2336" y="3770"/>
                    <a:pt x="3470" y="3103"/>
                    <a:pt x="3904" y="3036"/>
                  </a:cubicBezTo>
                  <a:cubicBezTo>
                    <a:pt x="4471" y="2969"/>
                    <a:pt x="4871" y="3036"/>
                    <a:pt x="4771" y="2802"/>
                  </a:cubicBezTo>
                  <a:cubicBezTo>
                    <a:pt x="4304" y="1568"/>
                    <a:pt x="2936" y="1868"/>
                    <a:pt x="2936" y="1868"/>
                  </a:cubicBezTo>
                  <a:cubicBezTo>
                    <a:pt x="2936" y="1868"/>
                    <a:pt x="2536" y="534"/>
                    <a:pt x="1736" y="0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76"/>
            <p:cNvSpPr/>
            <p:nvPr/>
          </p:nvSpPr>
          <p:spPr>
            <a:xfrm>
              <a:off x="1732051" y="3377372"/>
              <a:ext cx="19402" cy="107658"/>
            </a:xfrm>
            <a:custGeom>
              <a:avLst/>
              <a:gdLst/>
              <a:ahLst/>
              <a:cxnLst/>
              <a:rect l="l" t="t" r="r" b="b"/>
              <a:pathLst>
                <a:path w="902" h="5005" fill="none" extrusionOk="0">
                  <a:moveTo>
                    <a:pt x="735" y="1"/>
                  </a:moveTo>
                  <a:cubicBezTo>
                    <a:pt x="701" y="635"/>
                    <a:pt x="768" y="1268"/>
                    <a:pt x="901" y="1869"/>
                  </a:cubicBezTo>
                  <a:cubicBezTo>
                    <a:pt x="901" y="1869"/>
                    <a:pt x="1" y="4004"/>
                    <a:pt x="167" y="5004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76"/>
            <p:cNvSpPr/>
            <p:nvPr/>
          </p:nvSpPr>
          <p:spPr>
            <a:xfrm>
              <a:off x="1589980" y="3428328"/>
              <a:ext cx="117703" cy="53818"/>
            </a:xfrm>
            <a:custGeom>
              <a:avLst/>
              <a:gdLst/>
              <a:ahLst/>
              <a:cxnLst/>
              <a:rect l="l" t="t" r="r" b="b"/>
              <a:pathLst>
                <a:path w="5472" h="2502" fill="none" extrusionOk="0">
                  <a:moveTo>
                    <a:pt x="1" y="0"/>
                  </a:moveTo>
                  <a:cubicBezTo>
                    <a:pt x="401" y="901"/>
                    <a:pt x="1302" y="2135"/>
                    <a:pt x="2069" y="2302"/>
                  </a:cubicBezTo>
                  <a:cubicBezTo>
                    <a:pt x="2870" y="2502"/>
                    <a:pt x="5472" y="1768"/>
                    <a:pt x="5271" y="867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76"/>
            <p:cNvSpPr/>
            <p:nvPr/>
          </p:nvSpPr>
          <p:spPr>
            <a:xfrm>
              <a:off x="1658875" y="3374511"/>
              <a:ext cx="11486" cy="18671"/>
            </a:xfrm>
            <a:custGeom>
              <a:avLst/>
              <a:gdLst/>
              <a:ahLst/>
              <a:cxnLst/>
              <a:rect l="l" t="t" r="r" b="b"/>
              <a:pathLst>
                <a:path w="534" h="868" fill="none" extrusionOk="0">
                  <a:moveTo>
                    <a:pt x="0" y="868"/>
                  </a:moveTo>
                  <a:cubicBezTo>
                    <a:pt x="0" y="868"/>
                    <a:pt x="534" y="868"/>
                    <a:pt x="534" y="0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76"/>
            <p:cNvSpPr/>
            <p:nvPr/>
          </p:nvSpPr>
          <p:spPr>
            <a:xfrm>
              <a:off x="1649540" y="3345818"/>
              <a:ext cx="34459" cy="17961"/>
            </a:xfrm>
            <a:custGeom>
              <a:avLst/>
              <a:gdLst/>
              <a:ahLst/>
              <a:cxnLst/>
              <a:rect l="l" t="t" r="r" b="b"/>
              <a:pathLst>
                <a:path w="1602" h="835" fill="none" extrusionOk="0">
                  <a:moveTo>
                    <a:pt x="1" y="467"/>
                  </a:moveTo>
                  <a:cubicBezTo>
                    <a:pt x="1" y="467"/>
                    <a:pt x="1101" y="834"/>
                    <a:pt x="1602" y="0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76"/>
            <p:cNvSpPr/>
            <p:nvPr/>
          </p:nvSpPr>
          <p:spPr>
            <a:xfrm>
              <a:off x="994446" y="2686460"/>
              <a:ext cx="661562" cy="627769"/>
            </a:xfrm>
            <a:custGeom>
              <a:avLst/>
              <a:gdLst/>
              <a:ahLst/>
              <a:cxnLst/>
              <a:rect l="l" t="t" r="r" b="b"/>
              <a:pathLst>
                <a:path w="30756" h="29185" extrusionOk="0">
                  <a:moveTo>
                    <a:pt x="15571" y="0"/>
                  </a:moveTo>
                  <a:cubicBezTo>
                    <a:pt x="10667" y="0"/>
                    <a:pt x="5759" y="2143"/>
                    <a:pt x="4437" y="6737"/>
                  </a:cubicBezTo>
                  <a:cubicBezTo>
                    <a:pt x="0" y="22014"/>
                    <a:pt x="18580" y="27618"/>
                    <a:pt x="18580" y="27618"/>
                  </a:cubicBezTo>
                  <a:cubicBezTo>
                    <a:pt x="19736" y="28341"/>
                    <a:pt x="24123" y="29184"/>
                    <a:pt x="26876" y="29184"/>
                  </a:cubicBezTo>
                  <a:cubicBezTo>
                    <a:pt x="27938" y="29184"/>
                    <a:pt x="28757" y="29059"/>
                    <a:pt x="29054" y="28753"/>
                  </a:cubicBezTo>
                  <a:cubicBezTo>
                    <a:pt x="30122" y="27652"/>
                    <a:pt x="29888" y="26017"/>
                    <a:pt x="30322" y="21714"/>
                  </a:cubicBezTo>
                  <a:cubicBezTo>
                    <a:pt x="30756" y="17444"/>
                    <a:pt x="28821" y="15610"/>
                    <a:pt x="28621" y="13141"/>
                  </a:cubicBezTo>
                  <a:cubicBezTo>
                    <a:pt x="28421" y="10640"/>
                    <a:pt x="29888" y="12207"/>
                    <a:pt x="26286" y="5169"/>
                  </a:cubicBezTo>
                  <a:cubicBezTo>
                    <a:pt x="24562" y="1802"/>
                    <a:pt x="20068" y="0"/>
                    <a:pt x="15571" y="0"/>
                  </a:cubicBezTo>
                  <a:close/>
                </a:path>
              </a:pathLst>
            </a:custGeom>
            <a:solidFill>
              <a:srgbClr val="FFFFFF"/>
            </a:solidFill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76"/>
            <p:cNvSpPr/>
            <p:nvPr/>
          </p:nvSpPr>
          <p:spPr>
            <a:xfrm>
              <a:off x="1187452" y="3179331"/>
              <a:ext cx="349451" cy="350591"/>
            </a:xfrm>
            <a:custGeom>
              <a:avLst/>
              <a:gdLst/>
              <a:ahLst/>
              <a:cxnLst/>
              <a:rect l="l" t="t" r="r" b="b"/>
              <a:pathLst>
                <a:path w="16246" h="16299" extrusionOk="0">
                  <a:moveTo>
                    <a:pt x="868" y="1"/>
                  </a:moveTo>
                  <a:lnTo>
                    <a:pt x="868" y="1"/>
                  </a:lnTo>
                  <a:cubicBezTo>
                    <a:pt x="2035" y="2469"/>
                    <a:pt x="2402" y="12777"/>
                    <a:pt x="0" y="15212"/>
                  </a:cubicBezTo>
                  <a:cubicBezTo>
                    <a:pt x="0" y="15212"/>
                    <a:pt x="2500" y="16298"/>
                    <a:pt x="6615" y="16298"/>
                  </a:cubicBezTo>
                  <a:cubicBezTo>
                    <a:pt x="9069" y="16298"/>
                    <a:pt x="12097" y="15912"/>
                    <a:pt x="15512" y="14678"/>
                  </a:cubicBezTo>
                  <a:cubicBezTo>
                    <a:pt x="15512" y="14678"/>
                    <a:pt x="12743" y="11176"/>
                    <a:pt x="12743" y="8140"/>
                  </a:cubicBezTo>
                  <a:cubicBezTo>
                    <a:pt x="12743" y="5105"/>
                    <a:pt x="16245" y="4704"/>
                    <a:pt x="16245" y="4704"/>
                  </a:cubicBezTo>
                  <a:lnTo>
                    <a:pt x="8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76"/>
            <p:cNvSpPr/>
            <p:nvPr/>
          </p:nvSpPr>
          <p:spPr>
            <a:xfrm>
              <a:off x="1187452" y="3179330"/>
              <a:ext cx="349451" cy="386771"/>
            </a:xfrm>
            <a:custGeom>
              <a:avLst/>
              <a:gdLst/>
              <a:ahLst/>
              <a:cxnLst/>
              <a:rect l="l" t="t" r="r" b="b"/>
              <a:pathLst>
                <a:path w="16246" h="17981" fill="none" extrusionOk="0">
                  <a:moveTo>
                    <a:pt x="868" y="1"/>
                  </a:moveTo>
                  <a:cubicBezTo>
                    <a:pt x="2035" y="2469"/>
                    <a:pt x="2402" y="12777"/>
                    <a:pt x="0" y="15212"/>
                  </a:cubicBezTo>
                  <a:cubicBezTo>
                    <a:pt x="0" y="15212"/>
                    <a:pt x="6372" y="17981"/>
                    <a:pt x="15512" y="14678"/>
                  </a:cubicBezTo>
                  <a:cubicBezTo>
                    <a:pt x="15512" y="14678"/>
                    <a:pt x="12743" y="11176"/>
                    <a:pt x="12743" y="8140"/>
                  </a:cubicBezTo>
                  <a:cubicBezTo>
                    <a:pt x="12743" y="5105"/>
                    <a:pt x="16245" y="4704"/>
                    <a:pt x="16245" y="4704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76"/>
            <p:cNvSpPr/>
            <p:nvPr/>
          </p:nvSpPr>
          <p:spPr>
            <a:xfrm>
              <a:off x="1478758" y="2902007"/>
              <a:ext cx="136352" cy="118176"/>
            </a:xfrm>
            <a:custGeom>
              <a:avLst/>
              <a:gdLst/>
              <a:ahLst/>
              <a:cxnLst/>
              <a:rect l="l" t="t" r="r" b="b"/>
              <a:pathLst>
                <a:path w="6339" h="5494" extrusionOk="0">
                  <a:moveTo>
                    <a:pt x="3327" y="1"/>
                  </a:moveTo>
                  <a:cubicBezTo>
                    <a:pt x="604" y="1"/>
                    <a:pt x="0" y="3687"/>
                    <a:pt x="0" y="3687"/>
                  </a:cubicBezTo>
                  <a:cubicBezTo>
                    <a:pt x="570" y="3216"/>
                    <a:pt x="1070" y="3031"/>
                    <a:pt x="1509" y="3031"/>
                  </a:cubicBezTo>
                  <a:cubicBezTo>
                    <a:pt x="3108" y="3031"/>
                    <a:pt x="3882" y="5494"/>
                    <a:pt x="4212" y="5494"/>
                  </a:cubicBezTo>
                  <a:cubicBezTo>
                    <a:pt x="4221" y="5494"/>
                    <a:pt x="4229" y="5492"/>
                    <a:pt x="4237" y="5489"/>
                  </a:cubicBezTo>
                  <a:cubicBezTo>
                    <a:pt x="4637" y="5355"/>
                    <a:pt x="5104" y="3687"/>
                    <a:pt x="5104" y="3687"/>
                  </a:cubicBezTo>
                  <a:lnTo>
                    <a:pt x="4237" y="3687"/>
                  </a:lnTo>
                  <a:cubicBezTo>
                    <a:pt x="5438" y="2954"/>
                    <a:pt x="6338" y="1152"/>
                    <a:pt x="5971" y="919"/>
                  </a:cubicBezTo>
                  <a:cubicBezTo>
                    <a:pt x="4922" y="261"/>
                    <a:pt x="4049" y="1"/>
                    <a:pt x="3327" y="1"/>
                  </a:cubicBezTo>
                  <a:close/>
                </a:path>
              </a:pathLst>
            </a:custGeom>
            <a:solidFill>
              <a:srgbClr val="D0E1A3"/>
            </a:solidFill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76"/>
            <p:cNvSpPr/>
            <p:nvPr/>
          </p:nvSpPr>
          <p:spPr>
            <a:xfrm>
              <a:off x="931298" y="2631275"/>
              <a:ext cx="732588" cy="886277"/>
            </a:xfrm>
            <a:custGeom>
              <a:avLst/>
              <a:gdLst/>
              <a:ahLst/>
              <a:cxnLst/>
              <a:rect l="l" t="t" r="r" b="b"/>
              <a:pathLst>
                <a:path w="34058" h="41203" extrusionOk="0">
                  <a:moveTo>
                    <a:pt x="17524" y="1"/>
                  </a:moveTo>
                  <a:cubicBezTo>
                    <a:pt x="11317" y="1"/>
                    <a:pt x="4566" y="2996"/>
                    <a:pt x="3503" y="7845"/>
                  </a:cubicBezTo>
                  <a:cubicBezTo>
                    <a:pt x="2068" y="14416"/>
                    <a:pt x="3036" y="20854"/>
                    <a:pt x="3669" y="24557"/>
                  </a:cubicBezTo>
                  <a:cubicBezTo>
                    <a:pt x="4303" y="28260"/>
                    <a:pt x="2869" y="29327"/>
                    <a:pt x="1435" y="33730"/>
                  </a:cubicBezTo>
                  <a:cubicBezTo>
                    <a:pt x="0" y="38133"/>
                    <a:pt x="4937" y="41202"/>
                    <a:pt x="4937" y="41202"/>
                  </a:cubicBezTo>
                  <a:cubicBezTo>
                    <a:pt x="4937" y="41202"/>
                    <a:pt x="5971" y="40935"/>
                    <a:pt x="6305" y="38233"/>
                  </a:cubicBezTo>
                  <a:cubicBezTo>
                    <a:pt x="6392" y="37455"/>
                    <a:pt x="6772" y="37199"/>
                    <a:pt x="7308" y="37199"/>
                  </a:cubicBezTo>
                  <a:cubicBezTo>
                    <a:pt x="8346" y="37199"/>
                    <a:pt x="9971" y="38156"/>
                    <a:pt x="11211" y="38156"/>
                  </a:cubicBezTo>
                  <a:cubicBezTo>
                    <a:pt x="11530" y="38156"/>
                    <a:pt x="11824" y="38093"/>
                    <a:pt x="12075" y="37933"/>
                  </a:cubicBezTo>
                  <a:cubicBezTo>
                    <a:pt x="13430" y="37073"/>
                    <a:pt x="13666" y="36071"/>
                    <a:pt x="15517" y="36071"/>
                  </a:cubicBezTo>
                  <a:cubicBezTo>
                    <a:pt x="16035" y="36071"/>
                    <a:pt x="16681" y="36150"/>
                    <a:pt x="17513" y="36332"/>
                  </a:cubicBezTo>
                  <a:cubicBezTo>
                    <a:pt x="18907" y="36653"/>
                    <a:pt x="20055" y="36828"/>
                    <a:pt x="21037" y="36828"/>
                  </a:cubicBezTo>
                  <a:cubicBezTo>
                    <a:pt x="22711" y="36828"/>
                    <a:pt x="23904" y="36321"/>
                    <a:pt x="25018" y="35165"/>
                  </a:cubicBezTo>
                  <a:cubicBezTo>
                    <a:pt x="25431" y="34728"/>
                    <a:pt x="25886" y="34561"/>
                    <a:pt x="26339" y="34561"/>
                  </a:cubicBezTo>
                  <a:cubicBezTo>
                    <a:pt x="27788" y="34561"/>
                    <a:pt x="29221" y="36265"/>
                    <a:pt x="29221" y="36265"/>
                  </a:cubicBezTo>
                  <a:cubicBezTo>
                    <a:pt x="29855" y="32262"/>
                    <a:pt x="27520" y="29494"/>
                    <a:pt x="26085" y="25591"/>
                  </a:cubicBezTo>
                  <a:cubicBezTo>
                    <a:pt x="24684" y="21688"/>
                    <a:pt x="24351" y="17285"/>
                    <a:pt x="28320" y="16384"/>
                  </a:cubicBezTo>
                  <a:cubicBezTo>
                    <a:pt x="30889" y="15784"/>
                    <a:pt x="34058" y="11181"/>
                    <a:pt x="32323" y="6744"/>
                  </a:cubicBezTo>
                  <a:cubicBezTo>
                    <a:pt x="30555" y="2274"/>
                    <a:pt x="23550" y="1140"/>
                    <a:pt x="23550" y="1140"/>
                  </a:cubicBezTo>
                  <a:cubicBezTo>
                    <a:pt x="21783" y="364"/>
                    <a:pt x="19687" y="1"/>
                    <a:pt x="17524" y="1"/>
                  </a:cubicBezTo>
                  <a:close/>
                </a:path>
              </a:pathLst>
            </a:custGeom>
            <a:solidFill>
              <a:schemeClr val="dk1"/>
            </a:solidFill>
            <a:ln w="116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76"/>
            <p:cNvSpPr/>
            <p:nvPr/>
          </p:nvSpPr>
          <p:spPr>
            <a:xfrm>
              <a:off x="1485942" y="2954770"/>
              <a:ext cx="87546" cy="190493"/>
            </a:xfrm>
            <a:custGeom>
              <a:avLst/>
              <a:gdLst/>
              <a:ahLst/>
              <a:cxnLst/>
              <a:rect l="l" t="t" r="r" b="b"/>
              <a:pathLst>
                <a:path w="4070" h="8856" extrusionOk="0">
                  <a:moveTo>
                    <a:pt x="1735" y="0"/>
                  </a:moveTo>
                  <a:cubicBezTo>
                    <a:pt x="1101" y="0"/>
                    <a:pt x="834" y="2102"/>
                    <a:pt x="834" y="2102"/>
                  </a:cubicBezTo>
                  <a:cubicBezTo>
                    <a:pt x="834" y="2102"/>
                    <a:pt x="100" y="2936"/>
                    <a:pt x="33" y="4837"/>
                  </a:cubicBezTo>
                  <a:cubicBezTo>
                    <a:pt x="0" y="6705"/>
                    <a:pt x="1268" y="7372"/>
                    <a:pt x="1268" y="7372"/>
                  </a:cubicBezTo>
                  <a:cubicBezTo>
                    <a:pt x="1268" y="7372"/>
                    <a:pt x="1735" y="8856"/>
                    <a:pt x="2669" y="8856"/>
                  </a:cubicBezTo>
                  <a:cubicBezTo>
                    <a:pt x="2764" y="8856"/>
                    <a:pt x="2864" y="8840"/>
                    <a:pt x="2969" y="8806"/>
                  </a:cubicBezTo>
                  <a:cubicBezTo>
                    <a:pt x="4070" y="8440"/>
                    <a:pt x="1901" y="7005"/>
                    <a:pt x="1968" y="2535"/>
                  </a:cubicBezTo>
                  <a:lnTo>
                    <a:pt x="1968" y="2535"/>
                  </a:lnTo>
                  <a:lnTo>
                    <a:pt x="2969" y="3136"/>
                  </a:lnTo>
                  <a:cubicBezTo>
                    <a:pt x="2969" y="3136"/>
                    <a:pt x="2368" y="0"/>
                    <a:pt x="17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76"/>
            <p:cNvSpPr/>
            <p:nvPr/>
          </p:nvSpPr>
          <p:spPr>
            <a:xfrm>
              <a:off x="1485942" y="2954770"/>
              <a:ext cx="87546" cy="197333"/>
            </a:xfrm>
            <a:custGeom>
              <a:avLst/>
              <a:gdLst/>
              <a:ahLst/>
              <a:cxnLst/>
              <a:rect l="l" t="t" r="r" b="b"/>
              <a:pathLst>
                <a:path w="4070" h="9174" fill="none" extrusionOk="0">
                  <a:moveTo>
                    <a:pt x="2969" y="3136"/>
                  </a:moveTo>
                  <a:cubicBezTo>
                    <a:pt x="2969" y="3136"/>
                    <a:pt x="2368" y="0"/>
                    <a:pt x="1735" y="0"/>
                  </a:cubicBezTo>
                  <a:cubicBezTo>
                    <a:pt x="1101" y="0"/>
                    <a:pt x="834" y="2102"/>
                    <a:pt x="834" y="2102"/>
                  </a:cubicBezTo>
                  <a:cubicBezTo>
                    <a:pt x="834" y="2102"/>
                    <a:pt x="100" y="2936"/>
                    <a:pt x="33" y="4837"/>
                  </a:cubicBezTo>
                  <a:cubicBezTo>
                    <a:pt x="0" y="6705"/>
                    <a:pt x="1268" y="7372"/>
                    <a:pt x="1268" y="7372"/>
                  </a:cubicBezTo>
                  <a:cubicBezTo>
                    <a:pt x="1268" y="7372"/>
                    <a:pt x="1835" y="9173"/>
                    <a:pt x="2969" y="8806"/>
                  </a:cubicBezTo>
                  <a:cubicBezTo>
                    <a:pt x="4070" y="8440"/>
                    <a:pt x="1901" y="7005"/>
                    <a:pt x="1968" y="2535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76"/>
            <p:cNvSpPr/>
            <p:nvPr/>
          </p:nvSpPr>
          <p:spPr>
            <a:xfrm>
              <a:off x="1550514" y="3188666"/>
              <a:ext cx="45214" cy="104775"/>
            </a:xfrm>
            <a:custGeom>
              <a:avLst/>
              <a:gdLst/>
              <a:ahLst/>
              <a:cxnLst/>
              <a:rect l="l" t="t" r="r" b="b"/>
              <a:pathLst>
                <a:path w="2102" h="4871" extrusionOk="0">
                  <a:moveTo>
                    <a:pt x="0" y="1"/>
                  </a:moveTo>
                  <a:cubicBezTo>
                    <a:pt x="0" y="1"/>
                    <a:pt x="234" y="2936"/>
                    <a:pt x="2102" y="487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76"/>
            <p:cNvSpPr/>
            <p:nvPr/>
          </p:nvSpPr>
          <p:spPr>
            <a:xfrm>
              <a:off x="1703357" y="3728947"/>
              <a:ext cx="467111" cy="561605"/>
            </a:xfrm>
            <a:custGeom>
              <a:avLst/>
              <a:gdLst/>
              <a:ahLst/>
              <a:cxnLst/>
              <a:rect l="l" t="t" r="r" b="b"/>
              <a:pathLst>
                <a:path w="21716" h="26109" extrusionOk="0">
                  <a:moveTo>
                    <a:pt x="7339" y="1"/>
                  </a:moveTo>
                  <a:lnTo>
                    <a:pt x="0" y="9207"/>
                  </a:lnTo>
                  <a:cubicBezTo>
                    <a:pt x="6405" y="17480"/>
                    <a:pt x="12142" y="23217"/>
                    <a:pt x="15545" y="24785"/>
                  </a:cubicBezTo>
                  <a:cubicBezTo>
                    <a:pt x="17064" y="25500"/>
                    <a:pt x="18265" y="26109"/>
                    <a:pt x="19214" y="26109"/>
                  </a:cubicBezTo>
                  <a:cubicBezTo>
                    <a:pt x="20390" y="26109"/>
                    <a:pt x="21181" y="25174"/>
                    <a:pt x="21716" y="22350"/>
                  </a:cubicBezTo>
                  <a:lnTo>
                    <a:pt x="19348" y="17447"/>
                  </a:lnTo>
                  <a:cubicBezTo>
                    <a:pt x="19348" y="17447"/>
                    <a:pt x="17980" y="13444"/>
                    <a:pt x="15545" y="10775"/>
                  </a:cubicBezTo>
                  <a:cubicBezTo>
                    <a:pt x="13110" y="8140"/>
                    <a:pt x="7339" y="1"/>
                    <a:pt x="7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76"/>
            <p:cNvSpPr/>
            <p:nvPr/>
          </p:nvSpPr>
          <p:spPr>
            <a:xfrm>
              <a:off x="1703357" y="3728947"/>
              <a:ext cx="467111" cy="590536"/>
            </a:xfrm>
            <a:custGeom>
              <a:avLst/>
              <a:gdLst/>
              <a:ahLst/>
              <a:cxnLst/>
              <a:rect l="l" t="t" r="r" b="b"/>
              <a:pathLst>
                <a:path w="21716" h="27454" fill="none" extrusionOk="0">
                  <a:moveTo>
                    <a:pt x="21716" y="22350"/>
                  </a:moveTo>
                  <a:cubicBezTo>
                    <a:pt x="20749" y="27454"/>
                    <a:pt x="18947" y="26386"/>
                    <a:pt x="15545" y="24785"/>
                  </a:cubicBezTo>
                  <a:cubicBezTo>
                    <a:pt x="12142" y="23217"/>
                    <a:pt x="6405" y="17480"/>
                    <a:pt x="0" y="9207"/>
                  </a:cubicBezTo>
                  <a:lnTo>
                    <a:pt x="7339" y="1"/>
                  </a:lnTo>
                  <a:cubicBezTo>
                    <a:pt x="7339" y="1"/>
                    <a:pt x="13110" y="8140"/>
                    <a:pt x="15545" y="10775"/>
                  </a:cubicBezTo>
                  <a:cubicBezTo>
                    <a:pt x="17980" y="13444"/>
                    <a:pt x="19348" y="17447"/>
                    <a:pt x="19348" y="17447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76"/>
            <p:cNvSpPr/>
            <p:nvPr/>
          </p:nvSpPr>
          <p:spPr>
            <a:xfrm>
              <a:off x="713143" y="4158930"/>
              <a:ext cx="93310" cy="50957"/>
            </a:xfrm>
            <a:custGeom>
              <a:avLst/>
              <a:gdLst/>
              <a:ahLst/>
              <a:cxnLst/>
              <a:rect l="l" t="t" r="r" b="b"/>
              <a:pathLst>
                <a:path w="4338" h="2369" fill="none" extrusionOk="0">
                  <a:moveTo>
                    <a:pt x="4337" y="0"/>
                  </a:moveTo>
                  <a:cubicBezTo>
                    <a:pt x="4337" y="0"/>
                    <a:pt x="2636" y="2369"/>
                    <a:pt x="1" y="2269"/>
                  </a:cubicBezTo>
                </a:path>
              </a:pathLst>
            </a:custGeom>
            <a:noFill/>
            <a:ln w="116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76"/>
            <p:cNvSpPr/>
            <p:nvPr/>
          </p:nvSpPr>
          <p:spPr>
            <a:xfrm flipH="1">
              <a:off x="1506975" y="1697125"/>
              <a:ext cx="957375" cy="957725"/>
            </a:xfrm>
            <a:custGeom>
              <a:avLst/>
              <a:gdLst/>
              <a:ahLst/>
              <a:cxnLst/>
              <a:rect l="l" t="t" r="r" b="b"/>
              <a:pathLst>
                <a:path w="38295" h="38309" extrusionOk="0">
                  <a:moveTo>
                    <a:pt x="19417" y="1"/>
                  </a:moveTo>
                  <a:cubicBezTo>
                    <a:pt x="19151" y="1"/>
                    <a:pt x="18883" y="5"/>
                    <a:pt x="18614" y="15"/>
                  </a:cubicBezTo>
                  <a:cubicBezTo>
                    <a:pt x="8207" y="382"/>
                    <a:pt x="1" y="7720"/>
                    <a:pt x="301" y="16460"/>
                  </a:cubicBezTo>
                  <a:cubicBezTo>
                    <a:pt x="601" y="24332"/>
                    <a:pt x="7740" y="30637"/>
                    <a:pt x="16780" y="31471"/>
                  </a:cubicBezTo>
                  <a:cubicBezTo>
                    <a:pt x="18047" y="34573"/>
                    <a:pt x="20516" y="37075"/>
                    <a:pt x="23651" y="38309"/>
                  </a:cubicBezTo>
                  <a:cubicBezTo>
                    <a:pt x="23651" y="38309"/>
                    <a:pt x="21383" y="36107"/>
                    <a:pt x="22117" y="31337"/>
                  </a:cubicBezTo>
                  <a:cubicBezTo>
                    <a:pt x="31357" y="30036"/>
                    <a:pt x="38295" y="23165"/>
                    <a:pt x="37995" y="15126"/>
                  </a:cubicBezTo>
                  <a:cubicBezTo>
                    <a:pt x="37702" y="6677"/>
                    <a:pt x="29464" y="1"/>
                    <a:pt x="19417" y="1"/>
                  </a:cubicBezTo>
                  <a:close/>
                </a:path>
              </a:pathLst>
            </a:custGeom>
            <a:solidFill>
              <a:schemeClr val="dk1"/>
            </a:solidFill>
            <a:ln w="116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76"/>
            <p:cNvSpPr/>
            <p:nvPr/>
          </p:nvSpPr>
          <p:spPr>
            <a:xfrm>
              <a:off x="931294" y="3488583"/>
              <a:ext cx="1005980" cy="1136567"/>
            </a:xfrm>
            <a:custGeom>
              <a:avLst/>
              <a:gdLst/>
              <a:ahLst/>
              <a:cxnLst/>
              <a:rect l="l" t="t" r="r" b="b"/>
              <a:pathLst>
                <a:path w="46768" h="52839" extrusionOk="0">
                  <a:moveTo>
                    <a:pt x="26262" y="1"/>
                  </a:moveTo>
                  <a:cubicBezTo>
                    <a:pt x="23939" y="1"/>
                    <a:pt x="21328" y="126"/>
                    <a:pt x="18447" y="367"/>
                  </a:cubicBezTo>
                  <a:cubicBezTo>
                    <a:pt x="8107" y="1201"/>
                    <a:pt x="2369" y="5738"/>
                    <a:pt x="2369" y="5738"/>
                  </a:cubicBezTo>
                  <a:cubicBezTo>
                    <a:pt x="1" y="14077"/>
                    <a:pt x="15579" y="38495"/>
                    <a:pt x="15112" y="40863"/>
                  </a:cubicBezTo>
                  <a:cubicBezTo>
                    <a:pt x="14645" y="43198"/>
                    <a:pt x="11909" y="52838"/>
                    <a:pt x="11909" y="52838"/>
                  </a:cubicBezTo>
                  <a:cubicBezTo>
                    <a:pt x="11909" y="52838"/>
                    <a:pt x="13611" y="51571"/>
                    <a:pt x="20049" y="51003"/>
                  </a:cubicBezTo>
                  <a:cubicBezTo>
                    <a:pt x="24361" y="50629"/>
                    <a:pt x="28832" y="50505"/>
                    <a:pt x="32854" y="50505"/>
                  </a:cubicBezTo>
                  <a:cubicBezTo>
                    <a:pt x="40654" y="50505"/>
                    <a:pt x="46768" y="50970"/>
                    <a:pt x="46768" y="50970"/>
                  </a:cubicBezTo>
                  <a:lnTo>
                    <a:pt x="41931" y="28788"/>
                  </a:lnTo>
                  <a:cubicBezTo>
                    <a:pt x="41931" y="28788"/>
                    <a:pt x="45167" y="21149"/>
                    <a:pt x="45133" y="18447"/>
                  </a:cubicBezTo>
                  <a:cubicBezTo>
                    <a:pt x="45100" y="14110"/>
                    <a:pt x="40730" y="5237"/>
                    <a:pt x="38195" y="2669"/>
                  </a:cubicBezTo>
                  <a:cubicBezTo>
                    <a:pt x="36366" y="840"/>
                    <a:pt x="32280" y="1"/>
                    <a:pt x="2626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8" name="Google Shape;1778;p76"/>
          <p:cNvSpPr/>
          <p:nvPr/>
        </p:nvSpPr>
        <p:spPr>
          <a:xfrm>
            <a:off x="8567625" y="168100"/>
            <a:ext cx="417000" cy="366900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191919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79" name="Google Shape;1779;p76"/>
          <p:cNvSpPr/>
          <p:nvPr/>
        </p:nvSpPr>
        <p:spPr>
          <a:xfrm>
            <a:off x="5306650" y="346925"/>
            <a:ext cx="3613200" cy="3669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rgbClr val="E9EEF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0" name="Google Shape;1780;p76"/>
          <p:cNvSpPr txBox="1">
            <a:spLocks noGrp="1"/>
          </p:cNvSpPr>
          <p:nvPr>
            <p:ph type="title" idx="2"/>
          </p:nvPr>
        </p:nvSpPr>
        <p:spPr>
          <a:xfrm>
            <a:off x="5562250" y="307850"/>
            <a:ext cx="2928900" cy="3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>
                <a:latin typeface="Lato"/>
                <a:ea typeface="Lato"/>
                <a:cs typeface="Lato"/>
                <a:sym typeface="Lato"/>
              </a:rPr>
              <a:t>Running business on your palm</a:t>
            </a:r>
            <a:endParaRPr sz="1500" b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1" name="Google Shape;1781;p76"/>
          <p:cNvSpPr/>
          <p:nvPr/>
        </p:nvSpPr>
        <p:spPr>
          <a:xfrm>
            <a:off x="766249" y="1119548"/>
            <a:ext cx="2543700" cy="4578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rgbClr val="5F81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2" name="Google Shape;1782;p76"/>
          <p:cNvSpPr/>
          <p:nvPr/>
        </p:nvSpPr>
        <p:spPr>
          <a:xfrm>
            <a:off x="468900" y="1055976"/>
            <a:ext cx="534300" cy="5193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3" name="Google Shape;1783;p76"/>
          <p:cNvGrpSpPr/>
          <p:nvPr/>
        </p:nvGrpSpPr>
        <p:grpSpPr>
          <a:xfrm>
            <a:off x="511182" y="1116175"/>
            <a:ext cx="449740" cy="395608"/>
            <a:chOff x="1308024" y="2413975"/>
            <a:chExt cx="360253" cy="357111"/>
          </a:xfrm>
        </p:grpSpPr>
        <p:sp>
          <p:nvSpPr>
            <p:cNvPr id="1784" name="Google Shape;1784;p76"/>
            <p:cNvSpPr/>
            <p:nvPr/>
          </p:nvSpPr>
          <p:spPr>
            <a:xfrm>
              <a:off x="1403939" y="2569173"/>
              <a:ext cx="212622" cy="201913"/>
            </a:xfrm>
            <a:custGeom>
              <a:avLst/>
              <a:gdLst/>
              <a:ahLst/>
              <a:cxnLst/>
              <a:rect l="l" t="t" r="r" b="b"/>
              <a:pathLst>
                <a:path w="8120" h="7711" extrusionOk="0">
                  <a:moveTo>
                    <a:pt x="6078" y="0"/>
                  </a:moveTo>
                  <a:lnTo>
                    <a:pt x="5257" y="830"/>
                  </a:lnTo>
                  <a:cubicBezTo>
                    <a:pt x="5210" y="878"/>
                    <a:pt x="5162" y="916"/>
                    <a:pt x="5114" y="954"/>
                  </a:cubicBezTo>
                  <a:cubicBezTo>
                    <a:pt x="4924" y="1093"/>
                    <a:pt x="4686" y="1176"/>
                    <a:pt x="4437" y="1176"/>
                  </a:cubicBezTo>
                  <a:cubicBezTo>
                    <a:pt x="4412" y="1176"/>
                    <a:pt x="4386" y="1175"/>
                    <a:pt x="4360" y="1174"/>
                  </a:cubicBezTo>
                  <a:cubicBezTo>
                    <a:pt x="3702" y="1135"/>
                    <a:pt x="2605" y="1059"/>
                    <a:pt x="2147" y="916"/>
                  </a:cubicBezTo>
                  <a:cubicBezTo>
                    <a:pt x="2142" y="915"/>
                    <a:pt x="2137" y="914"/>
                    <a:pt x="2132" y="914"/>
                  </a:cubicBezTo>
                  <a:cubicBezTo>
                    <a:pt x="2035" y="914"/>
                    <a:pt x="1880" y="1155"/>
                    <a:pt x="1880" y="1155"/>
                  </a:cubicBezTo>
                  <a:cubicBezTo>
                    <a:pt x="1804" y="1431"/>
                    <a:pt x="1918" y="1727"/>
                    <a:pt x="2176" y="1870"/>
                  </a:cubicBezTo>
                  <a:lnTo>
                    <a:pt x="3311" y="2328"/>
                  </a:lnTo>
                  <a:lnTo>
                    <a:pt x="697" y="4932"/>
                  </a:lnTo>
                  <a:lnTo>
                    <a:pt x="172" y="5467"/>
                  </a:lnTo>
                  <a:cubicBezTo>
                    <a:pt x="1" y="5629"/>
                    <a:pt x="1" y="5896"/>
                    <a:pt x="172" y="6058"/>
                  </a:cubicBezTo>
                  <a:lnTo>
                    <a:pt x="201" y="6096"/>
                  </a:lnTo>
                  <a:cubicBezTo>
                    <a:pt x="282" y="6177"/>
                    <a:pt x="389" y="6218"/>
                    <a:pt x="498" y="6218"/>
                  </a:cubicBezTo>
                  <a:cubicBezTo>
                    <a:pt x="607" y="6218"/>
                    <a:pt x="716" y="6177"/>
                    <a:pt x="802" y="6096"/>
                  </a:cubicBezTo>
                  <a:lnTo>
                    <a:pt x="892" y="5998"/>
                  </a:lnTo>
                  <a:lnTo>
                    <a:pt x="892" y="5998"/>
                  </a:lnTo>
                  <a:cubicBezTo>
                    <a:pt x="888" y="6004"/>
                    <a:pt x="883" y="6011"/>
                    <a:pt x="878" y="6020"/>
                  </a:cubicBezTo>
                  <a:cubicBezTo>
                    <a:pt x="745" y="6182"/>
                    <a:pt x="754" y="6411"/>
                    <a:pt x="907" y="6564"/>
                  </a:cubicBezTo>
                  <a:lnTo>
                    <a:pt x="955" y="6611"/>
                  </a:lnTo>
                  <a:cubicBezTo>
                    <a:pt x="1031" y="6688"/>
                    <a:pt x="1136" y="6726"/>
                    <a:pt x="1241" y="6726"/>
                  </a:cubicBezTo>
                  <a:cubicBezTo>
                    <a:pt x="1346" y="6726"/>
                    <a:pt x="1451" y="6688"/>
                    <a:pt x="1527" y="6611"/>
                  </a:cubicBezTo>
                  <a:lnTo>
                    <a:pt x="1613" y="6526"/>
                  </a:lnTo>
                  <a:lnTo>
                    <a:pt x="1594" y="6554"/>
                  </a:lnTo>
                  <a:cubicBezTo>
                    <a:pt x="1460" y="6707"/>
                    <a:pt x="1470" y="6945"/>
                    <a:pt x="1613" y="7088"/>
                  </a:cubicBezTo>
                  <a:lnTo>
                    <a:pt x="1670" y="7146"/>
                  </a:lnTo>
                  <a:cubicBezTo>
                    <a:pt x="1747" y="7227"/>
                    <a:pt x="1849" y="7267"/>
                    <a:pt x="1953" y="7267"/>
                  </a:cubicBezTo>
                  <a:cubicBezTo>
                    <a:pt x="2057" y="7267"/>
                    <a:pt x="2162" y="7227"/>
                    <a:pt x="2243" y="7146"/>
                  </a:cubicBezTo>
                  <a:lnTo>
                    <a:pt x="2386" y="7003"/>
                  </a:lnTo>
                  <a:lnTo>
                    <a:pt x="2386" y="7003"/>
                  </a:lnTo>
                  <a:cubicBezTo>
                    <a:pt x="2262" y="7155"/>
                    <a:pt x="2271" y="7384"/>
                    <a:pt x="2414" y="7518"/>
                  </a:cubicBezTo>
                  <a:lnTo>
                    <a:pt x="2491" y="7604"/>
                  </a:lnTo>
                  <a:cubicBezTo>
                    <a:pt x="2562" y="7675"/>
                    <a:pt x="2660" y="7711"/>
                    <a:pt x="2759" y="7711"/>
                  </a:cubicBezTo>
                  <a:cubicBezTo>
                    <a:pt x="2858" y="7711"/>
                    <a:pt x="2958" y="7675"/>
                    <a:pt x="3034" y="7604"/>
                  </a:cubicBezTo>
                  <a:lnTo>
                    <a:pt x="3206" y="7432"/>
                  </a:lnTo>
                  <a:lnTo>
                    <a:pt x="6087" y="4541"/>
                  </a:lnTo>
                  <a:lnTo>
                    <a:pt x="6717" y="3912"/>
                  </a:lnTo>
                  <a:cubicBezTo>
                    <a:pt x="6870" y="3759"/>
                    <a:pt x="6965" y="3559"/>
                    <a:pt x="6974" y="3349"/>
                  </a:cubicBezTo>
                  <a:cubicBezTo>
                    <a:pt x="6984" y="3244"/>
                    <a:pt x="7022" y="3148"/>
                    <a:pt x="7098" y="3072"/>
                  </a:cubicBezTo>
                  <a:lnTo>
                    <a:pt x="8119" y="2051"/>
                  </a:lnTo>
                  <a:lnTo>
                    <a:pt x="6078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85" name="Google Shape;1785;p76"/>
            <p:cNvSpPr/>
            <p:nvPr/>
          </p:nvSpPr>
          <p:spPr>
            <a:xfrm>
              <a:off x="1422426" y="2593080"/>
              <a:ext cx="140928" cy="170700"/>
            </a:xfrm>
            <a:custGeom>
              <a:avLst/>
              <a:gdLst/>
              <a:ahLst/>
              <a:cxnLst/>
              <a:rect l="l" t="t" r="r" b="b"/>
              <a:pathLst>
                <a:path w="5382" h="6519" extrusionOk="0">
                  <a:moveTo>
                    <a:pt x="1426" y="1"/>
                  </a:moveTo>
                  <a:cubicBezTo>
                    <a:pt x="1329" y="1"/>
                    <a:pt x="1174" y="242"/>
                    <a:pt x="1174" y="242"/>
                  </a:cubicBezTo>
                  <a:cubicBezTo>
                    <a:pt x="1098" y="518"/>
                    <a:pt x="1212" y="814"/>
                    <a:pt x="1470" y="957"/>
                  </a:cubicBezTo>
                  <a:lnTo>
                    <a:pt x="2605" y="1415"/>
                  </a:lnTo>
                  <a:lnTo>
                    <a:pt x="1" y="4019"/>
                  </a:lnTo>
                  <a:lnTo>
                    <a:pt x="2491" y="6519"/>
                  </a:lnTo>
                  <a:lnTo>
                    <a:pt x="5381" y="3628"/>
                  </a:lnTo>
                  <a:lnTo>
                    <a:pt x="2910" y="1148"/>
                  </a:lnTo>
                  <a:lnTo>
                    <a:pt x="3674" y="833"/>
                  </a:lnTo>
                  <a:lnTo>
                    <a:pt x="3693" y="823"/>
                  </a:lnTo>
                  <a:cubicBezTo>
                    <a:pt x="3931" y="690"/>
                    <a:pt x="4093" y="461"/>
                    <a:pt x="4131" y="184"/>
                  </a:cubicBezTo>
                  <a:lnTo>
                    <a:pt x="4131" y="184"/>
                  </a:lnTo>
                  <a:cubicBezTo>
                    <a:pt x="3998" y="234"/>
                    <a:pt x="3858" y="262"/>
                    <a:pt x="3716" y="262"/>
                  </a:cubicBezTo>
                  <a:cubicBezTo>
                    <a:pt x="3696" y="262"/>
                    <a:pt x="3675" y="262"/>
                    <a:pt x="3654" y="261"/>
                  </a:cubicBezTo>
                  <a:cubicBezTo>
                    <a:pt x="2996" y="222"/>
                    <a:pt x="1899" y="146"/>
                    <a:pt x="1441" y="3"/>
                  </a:cubicBezTo>
                  <a:cubicBezTo>
                    <a:pt x="1436" y="2"/>
                    <a:pt x="1431" y="1"/>
                    <a:pt x="1426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86" name="Google Shape;1786;p76"/>
            <p:cNvSpPr/>
            <p:nvPr/>
          </p:nvSpPr>
          <p:spPr>
            <a:xfrm>
              <a:off x="1464139" y="2613138"/>
              <a:ext cx="152161" cy="157896"/>
            </a:xfrm>
            <a:custGeom>
              <a:avLst/>
              <a:gdLst/>
              <a:ahLst/>
              <a:cxnLst/>
              <a:rect l="l" t="t" r="r" b="b"/>
              <a:pathLst>
                <a:path w="5811" h="6030" extrusionOk="0">
                  <a:moveTo>
                    <a:pt x="5448" y="0"/>
                  </a:moveTo>
                  <a:lnTo>
                    <a:pt x="4418" y="1021"/>
                  </a:lnTo>
                  <a:cubicBezTo>
                    <a:pt x="4351" y="1097"/>
                    <a:pt x="4303" y="1193"/>
                    <a:pt x="4303" y="1298"/>
                  </a:cubicBezTo>
                  <a:cubicBezTo>
                    <a:pt x="4284" y="1508"/>
                    <a:pt x="4198" y="1708"/>
                    <a:pt x="4046" y="1861"/>
                  </a:cubicBezTo>
                  <a:lnTo>
                    <a:pt x="363" y="5552"/>
                  </a:lnTo>
                  <a:cubicBezTo>
                    <a:pt x="289" y="5619"/>
                    <a:pt x="192" y="5657"/>
                    <a:pt x="89" y="5657"/>
                  </a:cubicBezTo>
                  <a:cubicBezTo>
                    <a:pt x="60" y="5657"/>
                    <a:pt x="30" y="5654"/>
                    <a:pt x="1" y="5648"/>
                  </a:cubicBezTo>
                  <a:lnTo>
                    <a:pt x="1" y="5648"/>
                  </a:lnTo>
                  <a:cubicBezTo>
                    <a:pt x="20" y="5724"/>
                    <a:pt x="58" y="5781"/>
                    <a:pt x="106" y="5839"/>
                  </a:cubicBezTo>
                  <a:lnTo>
                    <a:pt x="182" y="5915"/>
                  </a:lnTo>
                  <a:cubicBezTo>
                    <a:pt x="258" y="5991"/>
                    <a:pt x="359" y="6029"/>
                    <a:pt x="458" y="6029"/>
                  </a:cubicBezTo>
                  <a:cubicBezTo>
                    <a:pt x="557" y="6029"/>
                    <a:pt x="654" y="5991"/>
                    <a:pt x="726" y="5915"/>
                  </a:cubicBezTo>
                  <a:lnTo>
                    <a:pt x="4418" y="2233"/>
                  </a:lnTo>
                  <a:cubicBezTo>
                    <a:pt x="4561" y="2080"/>
                    <a:pt x="4656" y="1880"/>
                    <a:pt x="4675" y="1660"/>
                  </a:cubicBezTo>
                  <a:cubicBezTo>
                    <a:pt x="4675" y="1565"/>
                    <a:pt x="4723" y="1460"/>
                    <a:pt x="4790" y="1393"/>
                  </a:cubicBezTo>
                  <a:lnTo>
                    <a:pt x="5811" y="372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87" name="Google Shape;1787;p76"/>
            <p:cNvSpPr/>
            <p:nvPr/>
          </p:nvSpPr>
          <p:spPr>
            <a:xfrm>
              <a:off x="1537850" y="2569671"/>
              <a:ext cx="78712" cy="78215"/>
            </a:xfrm>
            <a:custGeom>
              <a:avLst/>
              <a:gdLst/>
              <a:ahLst/>
              <a:cxnLst/>
              <a:rect l="l" t="t" r="r" b="b"/>
              <a:pathLst>
                <a:path w="3006" h="2987" extrusionOk="0">
                  <a:moveTo>
                    <a:pt x="964" y="0"/>
                  </a:moveTo>
                  <a:lnTo>
                    <a:pt x="143" y="821"/>
                  </a:lnTo>
                  <a:cubicBezTo>
                    <a:pt x="96" y="868"/>
                    <a:pt x="48" y="907"/>
                    <a:pt x="0" y="945"/>
                  </a:cubicBezTo>
                  <a:lnTo>
                    <a:pt x="2051" y="2986"/>
                  </a:lnTo>
                  <a:lnTo>
                    <a:pt x="3005" y="2032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88" name="Google Shape;1788;p76"/>
            <p:cNvSpPr/>
            <p:nvPr/>
          </p:nvSpPr>
          <p:spPr>
            <a:xfrm>
              <a:off x="1548088" y="2554667"/>
              <a:ext cx="83216" cy="82666"/>
            </a:xfrm>
            <a:custGeom>
              <a:avLst/>
              <a:gdLst/>
              <a:ahLst/>
              <a:cxnLst/>
              <a:rect l="l" t="t" r="r" b="b"/>
              <a:pathLst>
                <a:path w="3178" h="3157" extrusionOk="0">
                  <a:moveTo>
                    <a:pt x="830" y="1"/>
                  </a:moveTo>
                  <a:lnTo>
                    <a:pt x="86" y="745"/>
                  </a:lnTo>
                  <a:cubicBezTo>
                    <a:pt x="0" y="831"/>
                    <a:pt x="0" y="974"/>
                    <a:pt x="86" y="1060"/>
                  </a:cubicBezTo>
                  <a:lnTo>
                    <a:pt x="2118" y="3092"/>
                  </a:lnTo>
                  <a:cubicBezTo>
                    <a:pt x="2161" y="3135"/>
                    <a:pt x="2218" y="3156"/>
                    <a:pt x="2276" y="3156"/>
                  </a:cubicBezTo>
                  <a:cubicBezTo>
                    <a:pt x="2333" y="3156"/>
                    <a:pt x="2390" y="3135"/>
                    <a:pt x="2433" y="3092"/>
                  </a:cubicBezTo>
                  <a:lnTo>
                    <a:pt x="3177" y="234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89" name="Google Shape;1789;p76"/>
            <p:cNvSpPr/>
            <p:nvPr/>
          </p:nvSpPr>
          <p:spPr>
            <a:xfrm>
              <a:off x="1594802" y="2603397"/>
              <a:ext cx="36502" cy="33936"/>
            </a:xfrm>
            <a:custGeom>
              <a:avLst/>
              <a:gdLst/>
              <a:ahLst/>
              <a:cxnLst/>
              <a:rect l="l" t="t" r="r" b="b"/>
              <a:pathLst>
                <a:path w="1394" h="1296" extrusionOk="0">
                  <a:moveTo>
                    <a:pt x="907" y="0"/>
                  </a:moveTo>
                  <a:lnTo>
                    <a:pt x="0" y="897"/>
                  </a:lnTo>
                  <a:lnTo>
                    <a:pt x="334" y="1231"/>
                  </a:lnTo>
                  <a:cubicBezTo>
                    <a:pt x="377" y="1274"/>
                    <a:pt x="434" y="1295"/>
                    <a:pt x="492" y="1295"/>
                  </a:cubicBezTo>
                  <a:cubicBezTo>
                    <a:pt x="549" y="1295"/>
                    <a:pt x="606" y="1274"/>
                    <a:pt x="649" y="1231"/>
                  </a:cubicBezTo>
                  <a:lnTo>
                    <a:pt x="1393" y="487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90" name="Google Shape;1790;p76"/>
            <p:cNvSpPr/>
            <p:nvPr/>
          </p:nvSpPr>
          <p:spPr>
            <a:xfrm>
              <a:off x="1566810" y="2518531"/>
              <a:ext cx="101205" cy="99817"/>
            </a:xfrm>
            <a:custGeom>
              <a:avLst/>
              <a:gdLst/>
              <a:ahLst/>
              <a:cxnLst/>
              <a:rect l="l" t="t" r="r" b="b"/>
              <a:pathLst>
                <a:path w="3865" h="3812" extrusionOk="0">
                  <a:moveTo>
                    <a:pt x="1357" y="0"/>
                  </a:moveTo>
                  <a:cubicBezTo>
                    <a:pt x="1301" y="0"/>
                    <a:pt x="1246" y="21"/>
                    <a:pt x="1203" y="64"/>
                  </a:cubicBezTo>
                  <a:lnTo>
                    <a:pt x="96" y="1171"/>
                  </a:lnTo>
                  <a:cubicBezTo>
                    <a:pt x="1" y="1257"/>
                    <a:pt x="1" y="1400"/>
                    <a:pt x="96" y="1486"/>
                  </a:cubicBezTo>
                  <a:lnTo>
                    <a:pt x="2357" y="3747"/>
                  </a:lnTo>
                  <a:cubicBezTo>
                    <a:pt x="2400" y="3790"/>
                    <a:pt x="2457" y="3811"/>
                    <a:pt x="2515" y="3811"/>
                  </a:cubicBezTo>
                  <a:cubicBezTo>
                    <a:pt x="2572" y="3811"/>
                    <a:pt x="2629" y="3790"/>
                    <a:pt x="2672" y="3747"/>
                  </a:cubicBezTo>
                  <a:lnTo>
                    <a:pt x="3779" y="2640"/>
                  </a:lnTo>
                  <a:cubicBezTo>
                    <a:pt x="3864" y="2554"/>
                    <a:pt x="3864" y="2411"/>
                    <a:pt x="3779" y="2325"/>
                  </a:cubicBezTo>
                  <a:lnTo>
                    <a:pt x="1518" y="64"/>
                  </a:lnTo>
                  <a:cubicBezTo>
                    <a:pt x="1470" y="21"/>
                    <a:pt x="1413" y="0"/>
                    <a:pt x="1357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91" name="Google Shape;1791;p76"/>
            <p:cNvSpPr/>
            <p:nvPr/>
          </p:nvSpPr>
          <p:spPr>
            <a:xfrm>
              <a:off x="1616771" y="2567654"/>
              <a:ext cx="51506" cy="50930"/>
            </a:xfrm>
            <a:custGeom>
              <a:avLst/>
              <a:gdLst/>
              <a:ahLst/>
              <a:cxnLst/>
              <a:rect l="l" t="t" r="r" b="b"/>
              <a:pathLst>
                <a:path w="1967" h="1945" extrusionOk="0">
                  <a:moveTo>
                    <a:pt x="1422" y="1"/>
                  </a:moveTo>
                  <a:lnTo>
                    <a:pt x="1" y="1422"/>
                  </a:lnTo>
                  <a:lnTo>
                    <a:pt x="459" y="1880"/>
                  </a:lnTo>
                  <a:cubicBezTo>
                    <a:pt x="502" y="1923"/>
                    <a:pt x="559" y="1945"/>
                    <a:pt x="616" y="1945"/>
                  </a:cubicBezTo>
                  <a:cubicBezTo>
                    <a:pt x="673" y="1945"/>
                    <a:pt x="731" y="1923"/>
                    <a:pt x="774" y="1880"/>
                  </a:cubicBezTo>
                  <a:lnTo>
                    <a:pt x="1880" y="774"/>
                  </a:lnTo>
                  <a:cubicBezTo>
                    <a:pt x="1966" y="688"/>
                    <a:pt x="1966" y="545"/>
                    <a:pt x="1880" y="459"/>
                  </a:cubicBezTo>
                  <a:lnTo>
                    <a:pt x="1422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92" name="Google Shape;1792;p76"/>
            <p:cNvSpPr/>
            <p:nvPr/>
          </p:nvSpPr>
          <p:spPr>
            <a:xfrm>
              <a:off x="1409203" y="2654379"/>
              <a:ext cx="84237" cy="77612"/>
            </a:xfrm>
            <a:custGeom>
              <a:avLst/>
              <a:gdLst/>
              <a:ahLst/>
              <a:cxnLst/>
              <a:rect l="l" t="t" r="r" b="b"/>
              <a:pathLst>
                <a:path w="3217" h="2964" extrusionOk="0">
                  <a:moveTo>
                    <a:pt x="2913" y="1"/>
                  </a:moveTo>
                  <a:cubicBezTo>
                    <a:pt x="2864" y="1"/>
                    <a:pt x="2813" y="20"/>
                    <a:pt x="2767" y="66"/>
                  </a:cubicBezTo>
                  <a:lnTo>
                    <a:pt x="0" y="2842"/>
                  </a:lnTo>
                  <a:cubicBezTo>
                    <a:pt x="81" y="2923"/>
                    <a:pt x="188" y="2964"/>
                    <a:pt x="296" y="2964"/>
                  </a:cubicBezTo>
                  <a:cubicBezTo>
                    <a:pt x="403" y="2964"/>
                    <a:pt x="510" y="2923"/>
                    <a:pt x="592" y="2842"/>
                  </a:cubicBezTo>
                  <a:lnTo>
                    <a:pt x="706" y="2728"/>
                  </a:lnTo>
                  <a:lnTo>
                    <a:pt x="3072" y="362"/>
                  </a:lnTo>
                  <a:lnTo>
                    <a:pt x="3062" y="362"/>
                  </a:lnTo>
                  <a:cubicBezTo>
                    <a:pt x="3217" y="215"/>
                    <a:pt x="3077" y="1"/>
                    <a:pt x="2913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93" name="Google Shape;1793;p76"/>
            <p:cNvSpPr/>
            <p:nvPr/>
          </p:nvSpPr>
          <p:spPr>
            <a:xfrm>
              <a:off x="1428422" y="2665351"/>
              <a:ext cx="86987" cy="80152"/>
            </a:xfrm>
            <a:custGeom>
              <a:avLst/>
              <a:gdLst/>
              <a:ahLst/>
              <a:cxnLst/>
              <a:rect l="l" t="t" r="r" b="b"/>
              <a:pathLst>
                <a:path w="3322" h="3061" extrusionOk="0">
                  <a:moveTo>
                    <a:pt x="3021" y="0"/>
                  </a:moveTo>
                  <a:cubicBezTo>
                    <a:pt x="2972" y="0"/>
                    <a:pt x="2919" y="20"/>
                    <a:pt x="2872" y="67"/>
                  </a:cubicBezTo>
                  <a:lnTo>
                    <a:pt x="1" y="2929"/>
                  </a:lnTo>
                  <a:lnTo>
                    <a:pt x="10" y="2938"/>
                  </a:lnTo>
                  <a:cubicBezTo>
                    <a:pt x="91" y="3019"/>
                    <a:pt x="196" y="3060"/>
                    <a:pt x="301" y="3060"/>
                  </a:cubicBezTo>
                  <a:cubicBezTo>
                    <a:pt x="406" y="3060"/>
                    <a:pt x="511" y="3019"/>
                    <a:pt x="592" y="2938"/>
                  </a:cubicBezTo>
                  <a:lnTo>
                    <a:pt x="678" y="2853"/>
                  </a:lnTo>
                  <a:lnTo>
                    <a:pt x="3168" y="363"/>
                  </a:lnTo>
                  <a:cubicBezTo>
                    <a:pt x="3321" y="209"/>
                    <a:pt x="3184" y="0"/>
                    <a:pt x="3021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94" name="Google Shape;1794;p76"/>
            <p:cNvSpPr/>
            <p:nvPr/>
          </p:nvSpPr>
          <p:spPr>
            <a:xfrm>
              <a:off x="1447171" y="2687084"/>
              <a:ext cx="78974" cy="72218"/>
            </a:xfrm>
            <a:custGeom>
              <a:avLst/>
              <a:gdLst/>
              <a:ahLst/>
              <a:cxnLst/>
              <a:rect l="l" t="t" r="r" b="b"/>
              <a:pathLst>
                <a:path w="3016" h="2758" extrusionOk="0">
                  <a:moveTo>
                    <a:pt x="2716" y="0"/>
                  </a:moveTo>
                  <a:cubicBezTo>
                    <a:pt x="2666" y="0"/>
                    <a:pt x="2613" y="20"/>
                    <a:pt x="2566" y="67"/>
                  </a:cubicBezTo>
                  <a:lnTo>
                    <a:pt x="0" y="2633"/>
                  </a:lnTo>
                  <a:lnTo>
                    <a:pt x="10" y="2643"/>
                  </a:lnTo>
                  <a:cubicBezTo>
                    <a:pt x="91" y="2719"/>
                    <a:pt x="196" y="2757"/>
                    <a:pt x="299" y="2757"/>
                  </a:cubicBezTo>
                  <a:cubicBezTo>
                    <a:pt x="403" y="2757"/>
                    <a:pt x="506" y="2719"/>
                    <a:pt x="582" y="2643"/>
                  </a:cubicBezTo>
                  <a:lnTo>
                    <a:pt x="754" y="2471"/>
                  </a:lnTo>
                  <a:lnTo>
                    <a:pt x="2862" y="363"/>
                  </a:lnTo>
                  <a:cubicBezTo>
                    <a:pt x="3015" y="209"/>
                    <a:pt x="2878" y="0"/>
                    <a:pt x="2716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95" name="Google Shape;1795;p76"/>
            <p:cNvSpPr/>
            <p:nvPr/>
          </p:nvSpPr>
          <p:spPr>
            <a:xfrm>
              <a:off x="1482756" y="2624502"/>
              <a:ext cx="64101" cy="60095"/>
            </a:xfrm>
            <a:custGeom>
              <a:avLst/>
              <a:gdLst/>
              <a:ahLst/>
              <a:cxnLst/>
              <a:rect l="l" t="t" r="r" b="b"/>
              <a:pathLst>
                <a:path w="2448" h="2295" extrusionOk="0">
                  <a:moveTo>
                    <a:pt x="309" y="1"/>
                  </a:moveTo>
                  <a:cubicBezTo>
                    <a:pt x="144" y="1"/>
                    <a:pt x="1" y="213"/>
                    <a:pt x="148" y="368"/>
                  </a:cubicBezTo>
                  <a:lnTo>
                    <a:pt x="2028" y="2237"/>
                  </a:lnTo>
                  <a:cubicBezTo>
                    <a:pt x="2066" y="2276"/>
                    <a:pt x="2114" y="2295"/>
                    <a:pt x="2171" y="2295"/>
                  </a:cubicBezTo>
                  <a:cubicBezTo>
                    <a:pt x="2362" y="2295"/>
                    <a:pt x="2448" y="2066"/>
                    <a:pt x="2324" y="1942"/>
                  </a:cubicBezTo>
                  <a:lnTo>
                    <a:pt x="454" y="62"/>
                  </a:lnTo>
                  <a:cubicBezTo>
                    <a:pt x="408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96" name="Google Shape;1796;p76"/>
            <p:cNvSpPr/>
            <p:nvPr/>
          </p:nvSpPr>
          <p:spPr>
            <a:xfrm>
              <a:off x="1359739" y="2560166"/>
              <a:ext cx="212360" cy="201363"/>
            </a:xfrm>
            <a:custGeom>
              <a:avLst/>
              <a:gdLst/>
              <a:ahLst/>
              <a:cxnLst/>
              <a:rect l="l" t="t" r="r" b="b"/>
              <a:pathLst>
                <a:path w="8110" h="7690" extrusionOk="0">
                  <a:moveTo>
                    <a:pt x="2042" y="1"/>
                  </a:moveTo>
                  <a:lnTo>
                    <a:pt x="0" y="2033"/>
                  </a:lnTo>
                  <a:lnTo>
                    <a:pt x="1021" y="3054"/>
                  </a:lnTo>
                  <a:cubicBezTo>
                    <a:pt x="1059" y="3092"/>
                    <a:pt x="1088" y="3130"/>
                    <a:pt x="1107" y="3178"/>
                  </a:cubicBezTo>
                  <a:cubicBezTo>
                    <a:pt x="1135" y="3225"/>
                    <a:pt x="1145" y="3283"/>
                    <a:pt x="1145" y="3330"/>
                  </a:cubicBezTo>
                  <a:cubicBezTo>
                    <a:pt x="1164" y="3540"/>
                    <a:pt x="1259" y="3740"/>
                    <a:pt x="1403" y="3893"/>
                  </a:cubicBezTo>
                  <a:lnTo>
                    <a:pt x="5095" y="7575"/>
                  </a:lnTo>
                  <a:cubicBezTo>
                    <a:pt x="5166" y="7652"/>
                    <a:pt x="5264" y="7690"/>
                    <a:pt x="5363" y="7690"/>
                  </a:cubicBezTo>
                  <a:cubicBezTo>
                    <a:pt x="5462" y="7690"/>
                    <a:pt x="5562" y="7652"/>
                    <a:pt x="5638" y="7575"/>
                  </a:cubicBezTo>
                  <a:lnTo>
                    <a:pt x="5715" y="7499"/>
                  </a:lnTo>
                  <a:cubicBezTo>
                    <a:pt x="5848" y="7366"/>
                    <a:pt x="5867" y="7165"/>
                    <a:pt x="5762" y="7013"/>
                  </a:cubicBezTo>
                  <a:cubicBezTo>
                    <a:pt x="5743" y="6994"/>
                    <a:pt x="5734" y="6974"/>
                    <a:pt x="5715" y="6955"/>
                  </a:cubicBezTo>
                  <a:lnTo>
                    <a:pt x="5715" y="6955"/>
                  </a:lnTo>
                  <a:lnTo>
                    <a:pt x="5886" y="7127"/>
                  </a:lnTo>
                  <a:cubicBezTo>
                    <a:pt x="5963" y="7203"/>
                    <a:pt x="6065" y="7242"/>
                    <a:pt x="6169" y="7242"/>
                  </a:cubicBezTo>
                  <a:cubicBezTo>
                    <a:pt x="6273" y="7242"/>
                    <a:pt x="6378" y="7203"/>
                    <a:pt x="6459" y="7127"/>
                  </a:cubicBezTo>
                  <a:lnTo>
                    <a:pt x="6506" y="7070"/>
                  </a:lnTo>
                  <a:cubicBezTo>
                    <a:pt x="6650" y="6936"/>
                    <a:pt x="6669" y="6717"/>
                    <a:pt x="6554" y="6564"/>
                  </a:cubicBezTo>
                  <a:cubicBezTo>
                    <a:pt x="6551" y="6557"/>
                    <a:pt x="6546" y="6549"/>
                    <a:pt x="6540" y="6541"/>
                  </a:cubicBezTo>
                  <a:lnTo>
                    <a:pt x="6540" y="6541"/>
                  </a:lnTo>
                  <a:lnTo>
                    <a:pt x="6592" y="6593"/>
                  </a:lnTo>
                  <a:cubicBezTo>
                    <a:pt x="6673" y="6669"/>
                    <a:pt x="6778" y="6707"/>
                    <a:pt x="6883" y="6707"/>
                  </a:cubicBezTo>
                  <a:cubicBezTo>
                    <a:pt x="6988" y="6707"/>
                    <a:pt x="7093" y="6669"/>
                    <a:pt x="7174" y="6593"/>
                  </a:cubicBezTo>
                  <a:lnTo>
                    <a:pt x="7212" y="6545"/>
                  </a:lnTo>
                  <a:cubicBezTo>
                    <a:pt x="7355" y="6402"/>
                    <a:pt x="7375" y="6173"/>
                    <a:pt x="7260" y="6011"/>
                  </a:cubicBezTo>
                  <a:lnTo>
                    <a:pt x="7260" y="6011"/>
                  </a:lnTo>
                  <a:lnTo>
                    <a:pt x="7327" y="6078"/>
                  </a:lnTo>
                  <a:cubicBezTo>
                    <a:pt x="7408" y="6159"/>
                    <a:pt x="7513" y="6199"/>
                    <a:pt x="7618" y="6199"/>
                  </a:cubicBezTo>
                  <a:cubicBezTo>
                    <a:pt x="7723" y="6199"/>
                    <a:pt x="7828" y="6159"/>
                    <a:pt x="7909" y="6078"/>
                  </a:cubicBezTo>
                  <a:lnTo>
                    <a:pt x="7947" y="6040"/>
                  </a:lnTo>
                  <a:cubicBezTo>
                    <a:pt x="8109" y="5877"/>
                    <a:pt x="8109" y="5620"/>
                    <a:pt x="7947" y="5458"/>
                  </a:cubicBezTo>
                  <a:lnTo>
                    <a:pt x="4808" y="2319"/>
                  </a:lnTo>
                  <a:lnTo>
                    <a:pt x="5953" y="1861"/>
                  </a:lnTo>
                  <a:cubicBezTo>
                    <a:pt x="6201" y="1718"/>
                    <a:pt x="6316" y="1422"/>
                    <a:pt x="6239" y="1146"/>
                  </a:cubicBezTo>
                  <a:cubicBezTo>
                    <a:pt x="6239" y="1146"/>
                    <a:pt x="6085" y="905"/>
                    <a:pt x="5987" y="905"/>
                  </a:cubicBezTo>
                  <a:cubicBezTo>
                    <a:pt x="5982" y="905"/>
                    <a:pt x="5977" y="906"/>
                    <a:pt x="5972" y="907"/>
                  </a:cubicBezTo>
                  <a:cubicBezTo>
                    <a:pt x="5514" y="1050"/>
                    <a:pt x="4417" y="1136"/>
                    <a:pt x="3759" y="1174"/>
                  </a:cubicBezTo>
                  <a:cubicBezTo>
                    <a:pt x="3744" y="1175"/>
                    <a:pt x="3728" y="1175"/>
                    <a:pt x="3713" y="1175"/>
                  </a:cubicBezTo>
                  <a:cubicBezTo>
                    <a:pt x="3453" y="1175"/>
                    <a:pt x="3203" y="1098"/>
                    <a:pt x="3005" y="945"/>
                  </a:cubicBezTo>
                  <a:cubicBezTo>
                    <a:pt x="2958" y="907"/>
                    <a:pt x="2910" y="869"/>
                    <a:pt x="2862" y="821"/>
                  </a:cubicBezTo>
                  <a:lnTo>
                    <a:pt x="2042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97" name="Google Shape;1797;p76"/>
            <p:cNvSpPr/>
            <p:nvPr/>
          </p:nvSpPr>
          <p:spPr>
            <a:xfrm>
              <a:off x="1359739" y="2603633"/>
              <a:ext cx="152397" cy="157974"/>
            </a:xfrm>
            <a:custGeom>
              <a:avLst/>
              <a:gdLst/>
              <a:ahLst/>
              <a:cxnLst/>
              <a:rect l="l" t="t" r="r" b="b"/>
              <a:pathLst>
                <a:path w="5820" h="6033" extrusionOk="0">
                  <a:moveTo>
                    <a:pt x="372" y="1"/>
                  </a:moveTo>
                  <a:lnTo>
                    <a:pt x="0" y="373"/>
                  </a:lnTo>
                  <a:lnTo>
                    <a:pt x="1030" y="1394"/>
                  </a:lnTo>
                  <a:cubicBezTo>
                    <a:pt x="1097" y="1470"/>
                    <a:pt x="1135" y="1565"/>
                    <a:pt x="1145" y="1670"/>
                  </a:cubicBezTo>
                  <a:cubicBezTo>
                    <a:pt x="1164" y="1880"/>
                    <a:pt x="1250" y="2080"/>
                    <a:pt x="1403" y="2233"/>
                  </a:cubicBezTo>
                  <a:lnTo>
                    <a:pt x="5085" y="5925"/>
                  </a:lnTo>
                  <a:cubicBezTo>
                    <a:pt x="5161" y="5997"/>
                    <a:pt x="5261" y="6032"/>
                    <a:pt x="5362" y="6032"/>
                  </a:cubicBezTo>
                  <a:cubicBezTo>
                    <a:pt x="5462" y="6032"/>
                    <a:pt x="5562" y="5997"/>
                    <a:pt x="5638" y="5925"/>
                  </a:cubicBezTo>
                  <a:lnTo>
                    <a:pt x="5715" y="5839"/>
                  </a:lnTo>
                  <a:cubicBezTo>
                    <a:pt x="5762" y="5791"/>
                    <a:pt x="5800" y="5725"/>
                    <a:pt x="5820" y="5658"/>
                  </a:cubicBezTo>
                  <a:lnTo>
                    <a:pt x="5820" y="5658"/>
                  </a:lnTo>
                  <a:cubicBezTo>
                    <a:pt x="5790" y="5664"/>
                    <a:pt x="5761" y="5667"/>
                    <a:pt x="5733" y="5667"/>
                  </a:cubicBezTo>
                  <a:cubicBezTo>
                    <a:pt x="5630" y="5667"/>
                    <a:pt x="5532" y="5628"/>
                    <a:pt x="5457" y="5553"/>
                  </a:cubicBezTo>
                  <a:lnTo>
                    <a:pt x="1775" y="1871"/>
                  </a:lnTo>
                  <a:cubicBezTo>
                    <a:pt x="1622" y="1718"/>
                    <a:pt x="1527" y="1518"/>
                    <a:pt x="1517" y="1298"/>
                  </a:cubicBezTo>
                  <a:cubicBezTo>
                    <a:pt x="1507" y="1193"/>
                    <a:pt x="1469" y="1098"/>
                    <a:pt x="1393" y="103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98" name="Google Shape;1798;p76"/>
            <p:cNvSpPr/>
            <p:nvPr/>
          </p:nvSpPr>
          <p:spPr>
            <a:xfrm>
              <a:off x="1359739" y="2560166"/>
              <a:ext cx="78450" cy="78215"/>
            </a:xfrm>
            <a:custGeom>
              <a:avLst/>
              <a:gdLst/>
              <a:ahLst/>
              <a:cxnLst/>
              <a:rect l="l" t="t" r="r" b="b"/>
              <a:pathLst>
                <a:path w="2996" h="2987" extrusionOk="0">
                  <a:moveTo>
                    <a:pt x="2032" y="1"/>
                  </a:moveTo>
                  <a:lnTo>
                    <a:pt x="0" y="2033"/>
                  </a:lnTo>
                  <a:lnTo>
                    <a:pt x="954" y="2987"/>
                  </a:lnTo>
                  <a:lnTo>
                    <a:pt x="2996" y="945"/>
                  </a:lnTo>
                  <a:cubicBezTo>
                    <a:pt x="2948" y="907"/>
                    <a:pt x="2910" y="869"/>
                    <a:pt x="2862" y="831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799" name="Google Shape;1799;p76"/>
            <p:cNvSpPr/>
            <p:nvPr/>
          </p:nvSpPr>
          <p:spPr>
            <a:xfrm>
              <a:off x="1344997" y="2545188"/>
              <a:ext cx="83216" cy="82640"/>
            </a:xfrm>
            <a:custGeom>
              <a:avLst/>
              <a:gdLst/>
              <a:ahLst/>
              <a:cxnLst/>
              <a:rect l="l" t="t" r="r" b="b"/>
              <a:pathLst>
                <a:path w="3178" h="3156" extrusionOk="0">
                  <a:moveTo>
                    <a:pt x="2347" y="0"/>
                  </a:moveTo>
                  <a:lnTo>
                    <a:pt x="0" y="2347"/>
                  </a:lnTo>
                  <a:lnTo>
                    <a:pt x="744" y="3091"/>
                  </a:lnTo>
                  <a:cubicBezTo>
                    <a:pt x="787" y="3134"/>
                    <a:pt x="845" y="3156"/>
                    <a:pt x="902" y="3156"/>
                  </a:cubicBezTo>
                  <a:cubicBezTo>
                    <a:pt x="959" y="3156"/>
                    <a:pt x="1016" y="3134"/>
                    <a:pt x="1059" y="3091"/>
                  </a:cubicBezTo>
                  <a:lnTo>
                    <a:pt x="3091" y="1069"/>
                  </a:lnTo>
                  <a:cubicBezTo>
                    <a:pt x="3177" y="983"/>
                    <a:pt x="3177" y="840"/>
                    <a:pt x="3091" y="745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00" name="Google Shape;1800;p76"/>
            <p:cNvSpPr/>
            <p:nvPr/>
          </p:nvSpPr>
          <p:spPr>
            <a:xfrm>
              <a:off x="1344735" y="2593892"/>
              <a:ext cx="36764" cy="33936"/>
            </a:xfrm>
            <a:custGeom>
              <a:avLst/>
              <a:gdLst/>
              <a:ahLst/>
              <a:cxnLst/>
              <a:rect l="l" t="t" r="r" b="b"/>
              <a:pathLst>
                <a:path w="1404" h="1296" extrusionOk="0">
                  <a:moveTo>
                    <a:pt x="497" y="1"/>
                  </a:moveTo>
                  <a:lnTo>
                    <a:pt x="1" y="487"/>
                  </a:lnTo>
                  <a:lnTo>
                    <a:pt x="754" y="1231"/>
                  </a:lnTo>
                  <a:cubicBezTo>
                    <a:pt x="797" y="1274"/>
                    <a:pt x="852" y="1296"/>
                    <a:pt x="908" y="1296"/>
                  </a:cubicBezTo>
                  <a:cubicBezTo>
                    <a:pt x="964" y="1296"/>
                    <a:pt x="1022" y="1274"/>
                    <a:pt x="1069" y="1231"/>
                  </a:cubicBezTo>
                  <a:lnTo>
                    <a:pt x="1403" y="907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01" name="Google Shape;1801;p76"/>
            <p:cNvSpPr/>
            <p:nvPr/>
          </p:nvSpPr>
          <p:spPr>
            <a:xfrm>
              <a:off x="1308024" y="2509026"/>
              <a:ext cx="101205" cy="100079"/>
            </a:xfrm>
            <a:custGeom>
              <a:avLst/>
              <a:gdLst/>
              <a:ahLst/>
              <a:cxnLst/>
              <a:rect l="l" t="t" r="r" b="b"/>
              <a:pathLst>
                <a:path w="3865" h="3822" extrusionOk="0">
                  <a:moveTo>
                    <a:pt x="2514" y="1"/>
                  </a:moveTo>
                  <a:cubicBezTo>
                    <a:pt x="2457" y="1"/>
                    <a:pt x="2400" y="22"/>
                    <a:pt x="2357" y="65"/>
                  </a:cubicBezTo>
                  <a:lnTo>
                    <a:pt x="96" y="2326"/>
                  </a:lnTo>
                  <a:cubicBezTo>
                    <a:pt x="0" y="2421"/>
                    <a:pt x="0" y="2555"/>
                    <a:pt x="96" y="2650"/>
                  </a:cubicBezTo>
                  <a:lnTo>
                    <a:pt x="1202" y="3757"/>
                  </a:lnTo>
                  <a:cubicBezTo>
                    <a:pt x="1245" y="3800"/>
                    <a:pt x="1300" y="3821"/>
                    <a:pt x="1356" y="3821"/>
                  </a:cubicBezTo>
                  <a:cubicBezTo>
                    <a:pt x="1412" y="3821"/>
                    <a:pt x="1470" y="3800"/>
                    <a:pt x="1517" y="3757"/>
                  </a:cubicBezTo>
                  <a:lnTo>
                    <a:pt x="3778" y="1486"/>
                  </a:lnTo>
                  <a:cubicBezTo>
                    <a:pt x="3864" y="1400"/>
                    <a:pt x="3864" y="1257"/>
                    <a:pt x="3778" y="1172"/>
                  </a:cubicBezTo>
                  <a:lnTo>
                    <a:pt x="2672" y="65"/>
                  </a:lnTo>
                  <a:cubicBezTo>
                    <a:pt x="2629" y="22"/>
                    <a:pt x="2571" y="1"/>
                    <a:pt x="2514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02" name="Google Shape;1802;p76"/>
            <p:cNvSpPr/>
            <p:nvPr/>
          </p:nvSpPr>
          <p:spPr>
            <a:xfrm>
              <a:off x="1308024" y="2558437"/>
              <a:ext cx="51480" cy="50668"/>
            </a:xfrm>
            <a:custGeom>
              <a:avLst/>
              <a:gdLst/>
              <a:ahLst/>
              <a:cxnLst/>
              <a:rect l="l" t="t" r="r" b="b"/>
              <a:pathLst>
                <a:path w="1966" h="1935" extrusionOk="0">
                  <a:moveTo>
                    <a:pt x="535" y="0"/>
                  </a:moveTo>
                  <a:lnTo>
                    <a:pt x="86" y="448"/>
                  </a:lnTo>
                  <a:cubicBezTo>
                    <a:pt x="0" y="534"/>
                    <a:pt x="0" y="677"/>
                    <a:pt x="86" y="763"/>
                  </a:cubicBezTo>
                  <a:lnTo>
                    <a:pt x="1193" y="1870"/>
                  </a:lnTo>
                  <a:cubicBezTo>
                    <a:pt x="1236" y="1913"/>
                    <a:pt x="1293" y="1934"/>
                    <a:pt x="1350" y="1934"/>
                  </a:cubicBezTo>
                  <a:cubicBezTo>
                    <a:pt x="1408" y="1934"/>
                    <a:pt x="1465" y="1913"/>
                    <a:pt x="1508" y="1870"/>
                  </a:cubicBezTo>
                  <a:lnTo>
                    <a:pt x="1966" y="142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03" name="Google Shape;1803;p76"/>
            <p:cNvSpPr/>
            <p:nvPr/>
          </p:nvSpPr>
          <p:spPr>
            <a:xfrm>
              <a:off x="1482625" y="2645110"/>
              <a:ext cx="84211" cy="77403"/>
            </a:xfrm>
            <a:custGeom>
              <a:avLst/>
              <a:gdLst/>
              <a:ahLst/>
              <a:cxnLst/>
              <a:rect l="l" t="t" r="r" b="b"/>
              <a:pathLst>
                <a:path w="3216" h="2956" extrusionOk="0">
                  <a:moveTo>
                    <a:pt x="300" y="0"/>
                  </a:moveTo>
                  <a:cubicBezTo>
                    <a:pt x="137" y="0"/>
                    <a:pt x="0" y="210"/>
                    <a:pt x="153" y="363"/>
                  </a:cubicBezTo>
                  <a:lnTo>
                    <a:pt x="2519" y="2729"/>
                  </a:lnTo>
                  <a:lnTo>
                    <a:pt x="2634" y="2834"/>
                  </a:lnTo>
                  <a:cubicBezTo>
                    <a:pt x="2715" y="2915"/>
                    <a:pt x="2820" y="2955"/>
                    <a:pt x="2925" y="2955"/>
                  </a:cubicBezTo>
                  <a:cubicBezTo>
                    <a:pt x="3030" y="2955"/>
                    <a:pt x="3135" y="2915"/>
                    <a:pt x="3216" y="2834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04" name="Google Shape;1804;p76"/>
            <p:cNvSpPr/>
            <p:nvPr/>
          </p:nvSpPr>
          <p:spPr>
            <a:xfrm>
              <a:off x="1460630" y="2655610"/>
              <a:ext cx="86987" cy="80205"/>
            </a:xfrm>
            <a:custGeom>
              <a:avLst/>
              <a:gdLst/>
              <a:ahLst/>
              <a:cxnLst/>
              <a:rect l="l" t="t" r="r" b="b"/>
              <a:pathLst>
                <a:path w="3322" h="3063" extrusionOk="0">
                  <a:moveTo>
                    <a:pt x="300" y="0"/>
                  </a:moveTo>
                  <a:cubicBezTo>
                    <a:pt x="138" y="0"/>
                    <a:pt x="1" y="209"/>
                    <a:pt x="154" y="363"/>
                  </a:cubicBezTo>
                  <a:lnTo>
                    <a:pt x="2653" y="2862"/>
                  </a:lnTo>
                  <a:lnTo>
                    <a:pt x="2739" y="2948"/>
                  </a:lnTo>
                  <a:cubicBezTo>
                    <a:pt x="2820" y="3024"/>
                    <a:pt x="2925" y="3062"/>
                    <a:pt x="3030" y="3062"/>
                  </a:cubicBezTo>
                  <a:cubicBezTo>
                    <a:pt x="3135" y="3062"/>
                    <a:pt x="3240" y="3024"/>
                    <a:pt x="3321" y="2948"/>
                  </a:cubicBezTo>
                  <a:lnTo>
                    <a:pt x="450" y="67"/>
                  </a:lnTo>
                  <a:cubicBezTo>
                    <a:pt x="403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05" name="Google Shape;1805;p76"/>
            <p:cNvSpPr/>
            <p:nvPr/>
          </p:nvSpPr>
          <p:spPr>
            <a:xfrm>
              <a:off x="1449894" y="2677841"/>
              <a:ext cx="78974" cy="72140"/>
            </a:xfrm>
            <a:custGeom>
              <a:avLst/>
              <a:gdLst/>
              <a:ahLst/>
              <a:cxnLst/>
              <a:rect l="l" t="t" r="r" b="b"/>
              <a:pathLst>
                <a:path w="3016" h="2755" extrusionOk="0">
                  <a:moveTo>
                    <a:pt x="300" y="0"/>
                  </a:moveTo>
                  <a:cubicBezTo>
                    <a:pt x="138" y="0"/>
                    <a:pt x="0" y="209"/>
                    <a:pt x="154" y="363"/>
                  </a:cubicBezTo>
                  <a:lnTo>
                    <a:pt x="2272" y="2461"/>
                  </a:lnTo>
                  <a:lnTo>
                    <a:pt x="2443" y="2633"/>
                  </a:lnTo>
                  <a:cubicBezTo>
                    <a:pt x="2520" y="2714"/>
                    <a:pt x="2622" y="2755"/>
                    <a:pt x="2725" y="2755"/>
                  </a:cubicBezTo>
                  <a:cubicBezTo>
                    <a:pt x="2827" y="2755"/>
                    <a:pt x="2930" y="2714"/>
                    <a:pt x="3006" y="2633"/>
                  </a:cubicBezTo>
                  <a:lnTo>
                    <a:pt x="3016" y="2633"/>
                  </a:ln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06" name="Google Shape;1806;p76"/>
            <p:cNvSpPr/>
            <p:nvPr/>
          </p:nvSpPr>
          <p:spPr>
            <a:xfrm>
              <a:off x="1478383" y="2413975"/>
              <a:ext cx="97199" cy="94764"/>
            </a:xfrm>
            <a:custGeom>
              <a:avLst/>
              <a:gdLst/>
              <a:ahLst/>
              <a:cxnLst/>
              <a:rect l="l" t="t" r="r" b="b"/>
              <a:pathLst>
                <a:path w="3712" h="3619" extrusionOk="0">
                  <a:moveTo>
                    <a:pt x="1842" y="0"/>
                  </a:moveTo>
                  <a:cubicBezTo>
                    <a:pt x="1375" y="0"/>
                    <a:pt x="910" y="195"/>
                    <a:pt x="583" y="575"/>
                  </a:cubicBezTo>
                  <a:cubicBezTo>
                    <a:pt x="544" y="614"/>
                    <a:pt x="506" y="661"/>
                    <a:pt x="478" y="699"/>
                  </a:cubicBezTo>
                  <a:cubicBezTo>
                    <a:pt x="29" y="1272"/>
                    <a:pt x="1" y="2054"/>
                    <a:pt x="411" y="2655"/>
                  </a:cubicBezTo>
                  <a:cubicBezTo>
                    <a:pt x="420" y="2684"/>
                    <a:pt x="449" y="2712"/>
                    <a:pt x="478" y="2750"/>
                  </a:cubicBezTo>
                  <a:cubicBezTo>
                    <a:pt x="506" y="2789"/>
                    <a:pt x="535" y="2827"/>
                    <a:pt x="564" y="2855"/>
                  </a:cubicBezTo>
                  <a:cubicBezTo>
                    <a:pt x="885" y="3205"/>
                    <a:pt x="1334" y="3400"/>
                    <a:pt x="1796" y="3400"/>
                  </a:cubicBezTo>
                  <a:cubicBezTo>
                    <a:pt x="1951" y="3400"/>
                    <a:pt x="2108" y="3378"/>
                    <a:pt x="2262" y="3332"/>
                  </a:cubicBezTo>
                  <a:lnTo>
                    <a:pt x="2815" y="3599"/>
                  </a:lnTo>
                  <a:cubicBezTo>
                    <a:pt x="2845" y="3613"/>
                    <a:pt x="2876" y="3619"/>
                    <a:pt x="2907" y="3619"/>
                  </a:cubicBezTo>
                  <a:cubicBezTo>
                    <a:pt x="3029" y="3619"/>
                    <a:pt x="3139" y="3520"/>
                    <a:pt x="3139" y="3390"/>
                  </a:cubicBezTo>
                  <a:lnTo>
                    <a:pt x="3111" y="2770"/>
                  </a:lnTo>
                  <a:cubicBezTo>
                    <a:pt x="3712" y="2073"/>
                    <a:pt x="3635" y="1014"/>
                    <a:pt x="2939" y="413"/>
                  </a:cubicBezTo>
                  <a:cubicBezTo>
                    <a:pt x="2622" y="136"/>
                    <a:pt x="2231" y="0"/>
                    <a:pt x="1842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07" name="Google Shape;1807;p76"/>
            <p:cNvSpPr/>
            <p:nvPr/>
          </p:nvSpPr>
          <p:spPr>
            <a:xfrm>
              <a:off x="1394199" y="2415755"/>
              <a:ext cx="112334" cy="92983"/>
            </a:xfrm>
            <a:custGeom>
              <a:avLst/>
              <a:gdLst/>
              <a:ahLst/>
              <a:cxnLst/>
              <a:rect l="l" t="t" r="r" b="b"/>
              <a:pathLst>
                <a:path w="4290" h="3551" extrusionOk="0">
                  <a:moveTo>
                    <a:pt x="2165" y="0"/>
                  </a:moveTo>
                  <a:cubicBezTo>
                    <a:pt x="2140" y="0"/>
                    <a:pt x="2115" y="1"/>
                    <a:pt x="2090" y="2"/>
                  </a:cubicBezTo>
                  <a:cubicBezTo>
                    <a:pt x="735" y="49"/>
                    <a:pt x="1" y="1633"/>
                    <a:pt x="850" y="2702"/>
                  </a:cubicBezTo>
                  <a:lnTo>
                    <a:pt x="821" y="3322"/>
                  </a:lnTo>
                  <a:cubicBezTo>
                    <a:pt x="813" y="3452"/>
                    <a:pt x="922" y="3551"/>
                    <a:pt x="1044" y="3551"/>
                  </a:cubicBezTo>
                  <a:cubicBezTo>
                    <a:pt x="1075" y="3551"/>
                    <a:pt x="1106" y="3545"/>
                    <a:pt x="1136" y="3531"/>
                  </a:cubicBezTo>
                  <a:lnTo>
                    <a:pt x="1699" y="3264"/>
                  </a:lnTo>
                  <a:cubicBezTo>
                    <a:pt x="1853" y="3309"/>
                    <a:pt x="2009" y="3330"/>
                    <a:pt x="2164" y="3330"/>
                  </a:cubicBezTo>
                  <a:cubicBezTo>
                    <a:pt x="2711" y="3330"/>
                    <a:pt x="3237" y="3063"/>
                    <a:pt x="3550" y="2587"/>
                  </a:cubicBezTo>
                  <a:cubicBezTo>
                    <a:pt x="4289" y="1473"/>
                    <a:pt x="3485" y="0"/>
                    <a:pt x="2165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08" name="Google Shape;1808;p76"/>
            <p:cNvSpPr/>
            <p:nvPr/>
          </p:nvSpPr>
          <p:spPr>
            <a:xfrm>
              <a:off x="1429679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09" name="Google Shape;1809;p76"/>
            <p:cNvSpPr/>
            <p:nvPr/>
          </p:nvSpPr>
          <p:spPr>
            <a:xfrm>
              <a:off x="1445155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1" y="1"/>
                  </a:moveTo>
                  <a:cubicBezTo>
                    <a:pt x="106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1" y="454"/>
                  </a:cubicBezTo>
                  <a:cubicBezTo>
                    <a:pt x="325" y="454"/>
                    <a:pt x="421" y="359"/>
                    <a:pt x="421" y="244"/>
                  </a:cubicBezTo>
                  <a:lnTo>
                    <a:pt x="421" y="215"/>
                  </a:lnTo>
                  <a:cubicBezTo>
                    <a:pt x="421" y="72"/>
                    <a:pt x="316" y="1"/>
                    <a:pt x="211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10" name="Google Shape;1810;p76"/>
            <p:cNvSpPr/>
            <p:nvPr/>
          </p:nvSpPr>
          <p:spPr>
            <a:xfrm>
              <a:off x="1460787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11" name="Google Shape;1811;p76"/>
            <p:cNvSpPr/>
            <p:nvPr/>
          </p:nvSpPr>
          <p:spPr>
            <a:xfrm>
              <a:off x="1505878" y="2455373"/>
              <a:ext cx="10998" cy="11888"/>
            </a:xfrm>
            <a:custGeom>
              <a:avLst/>
              <a:gdLst/>
              <a:ahLst/>
              <a:cxnLst/>
              <a:rect l="l" t="t" r="r" b="b"/>
              <a:pathLst>
                <a:path w="420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86" y="454"/>
                    <a:pt x="210" y="454"/>
                  </a:cubicBezTo>
                  <a:cubicBezTo>
                    <a:pt x="324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12" name="Google Shape;1812;p76"/>
            <p:cNvSpPr/>
            <p:nvPr/>
          </p:nvSpPr>
          <p:spPr>
            <a:xfrm>
              <a:off x="1521353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813" name="Google Shape;1813;p76"/>
            <p:cNvSpPr/>
            <p:nvPr/>
          </p:nvSpPr>
          <p:spPr>
            <a:xfrm>
              <a:off x="1536724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E9EEF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1814" name="Google Shape;1814;p76"/>
          <p:cNvSpPr txBox="1">
            <a:spLocks noGrp="1"/>
          </p:cNvSpPr>
          <p:nvPr>
            <p:ph type="subTitle" idx="4"/>
          </p:nvPr>
        </p:nvSpPr>
        <p:spPr>
          <a:xfrm>
            <a:off x="3457603" y="1044275"/>
            <a:ext cx="45345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Mobile devices rely on network connections, which can be unreliable or slow in some areas. This can affect communication and access to critical business data.</a:t>
            </a:r>
            <a:endParaRPr sz="9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1600"/>
              </a:spcAft>
              <a:buNone/>
            </a:pPr>
            <a:endParaRPr sz="1100">
              <a:solidFill>
                <a:schemeClr val="dk2"/>
              </a:solidFill>
            </a:endParaRPr>
          </a:p>
        </p:txBody>
      </p:sp>
      <p:sp>
        <p:nvSpPr>
          <p:cNvPr id="1815" name="Google Shape;1815;p76"/>
          <p:cNvSpPr txBox="1">
            <a:spLocks noGrp="1"/>
          </p:cNvSpPr>
          <p:nvPr>
            <p:ph type="subTitle" idx="4"/>
          </p:nvPr>
        </p:nvSpPr>
        <p:spPr>
          <a:xfrm>
            <a:off x="990025" y="1795400"/>
            <a:ext cx="1924800" cy="3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r>
              <a:rPr lang="en" b="1" dirty="0"/>
              <a:t>Limited Functionality</a:t>
            </a:r>
            <a:endParaRPr b="1" dirty="0" err="1"/>
          </a:p>
        </p:txBody>
      </p:sp>
      <p:sp>
        <p:nvSpPr>
          <p:cNvPr id="1816" name="Google Shape;1816;p76"/>
          <p:cNvSpPr/>
          <p:nvPr/>
        </p:nvSpPr>
        <p:spPr>
          <a:xfrm>
            <a:off x="766249" y="1780802"/>
            <a:ext cx="2543700" cy="4578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rgbClr val="5F81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7" name="Google Shape;1817;p76"/>
          <p:cNvSpPr/>
          <p:nvPr/>
        </p:nvSpPr>
        <p:spPr>
          <a:xfrm>
            <a:off x="468900" y="1750055"/>
            <a:ext cx="534300" cy="5193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76"/>
          <p:cNvSpPr txBox="1">
            <a:spLocks noGrp="1"/>
          </p:cNvSpPr>
          <p:nvPr>
            <p:ph type="subTitle" idx="4"/>
          </p:nvPr>
        </p:nvSpPr>
        <p:spPr>
          <a:xfrm>
            <a:off x="3457603" y="1776565"/>
            <a:ext cx="4245300" cy="3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Devices can have lack of functionality due to their screen size, battery capacity, or operational system incompatibilities  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1819" name="Google Shape;1819;p76"/>
          <p:cNvSpPr txBox="1">
            <a:spLocks noGrp="1"/>
          </p:cNvSpPr>
          <p:nvPr>
            <p:ph type="subTitle" idx="4"/>
          </p:nvPr>
        </p:nvSpPr>
        <p:spPr>
          <a:xfrm>
            <a:off x="998231" y="2503839"/>
            <a:ext cx="2349300" cy="3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r>
              <a:rPr lang="en" b="1"/>
              <a:t>Security Concerns</a:t>
            </a:r>
            <a:endParaRPr b="1"/>
          </a:p>
        </p:txBody>
      </p:sp>
      <p:sp>
        <p:nvSpPr>
          <p:cNvPr id="1820" name="Google Shape;1820;p76"/>
          <p:cNvSpPr/>
          <p:nvPr/>
        </p:nvSpPr>
        <p:spPr>
          <a:xfrm>
            <a:off x="468900" y="2442040"/>
            <a:ext cx="534300" cy="5193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1" name="Google Shape;1821;p76"/>
          <p:cNvSpPr txBox="1">
            <a:spLocks noGrp="1"/>
          </p:cNvSpPr>
          <p:nvPr>
            <p:ph type="subTitle" idx="4"/>
          </p:nvPr>
        </p:nvSpPr>
        <p:spPr>
          <a:xfrm>
            <a:off x="3457603" y="2480114"/>
            <a:ext cx="4971300" cy="3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While mobile devices have improved security features, they are still susceptible to data breaches, especially if not adequately protected.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1822" name="Google Shape;1822;p76"/>
          <p:cNvSpPr/>
          <p:nvPr/>
        </p:nvSpPr>
        <p:spPr>
          <a:xfrm>
            <a:off x="3972500" y="4345350"/>
            <a:ext cx="589500" cy="366900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191919"/>
              </a:highlight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823" name="Google Shape;1823;p76"/>
          <p:cNvGrpSpPr/>
          <p:nvPr/>
        </p:nvGrpSpPr>
        <p:grpSpPr>
          <a:xfrm>
            <a:off x="564328" y="1842708"/>
            <a:ext cx="343267" cy="332218"/>
            <a:chOff x="6086331" y="2905337"/>
            <a:chExt cx="364441" cy="364834"/>
          </a:xfrm>
        </p:grpSpPr>
        <p:sp>
          <p:nvSpPr>
            <p:cNvPr id="1824" name="Google Shape;1824;p76"/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76"/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76"/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76"/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76"/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76"/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76"/>
          <p:cNvGrpSpPr/>
          <p:nvPr/>
        </p:nvGrpSpPr>
        <p:grpSpPr>
          <a:xfrm>
            <a:off x="583923" y="2538357"/>
            <a:ext cx="304251" cy="326974"/>
            <a:chOff x="1306531" y="3346972"/>
            <a:chExt cx="323018" cy="359075"/>
          </a:xfrm>
        </p:grpSpPr>
        <p:sp>
          <p:nvSpPr>
            <p:cNvPr id="1831" name="Google Shape;1831;p76"/>
            <p:cNvSpPr/>
            <p:nvPr/>
          </p:nvSpPr>
          <p:spPr>
            <a:xfrm>
              <a:off x="1314020" y="3592614"/>
              <a:ext cx="98194" cy="97880"/>
            </a:xfrm>
            <a:custGeom>
              <a:avLst/>
              <a:gdLst/>
              <a:ahLst/>
              <a:cxnLst/>
              <a:rect l="l" t="t" r="r" b="b"/>
              <a:pathLst>
                <a:path w="3750" h="3738" extrusionOk="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76"/>
            <p:cNvSpPr/>
            <p:nvPr/>
          </p:nvSpPr>
          <p:spPr>
            <a:xfrm>
              <a:off x="1444657" y="3534326"/>
              <a:ext cx="170909" cy="171721"/>
            </a:xfrm>
            <a:custGeom>
              <a:avLst/>
              <a:gdLst/>
              <a:ahLst/>
              <a:cxnLst/>
              <a:rect l="l" t="t" r="r" b="b"/>
              <a:pathLst>
                <a:path w="6527" h="6558" extrusionOk="0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76"/>
            <p:cNvSpPr/>
            <p:nvPr/>
          </p:nvSpPr>
          <p:spPr>
            <a:xfrm>
              <a:off x="1503364" y="3585125"/>
              <a:ext cx="36240" cy="39723"/>
            </a:xfrm>
            <a:custGeom>
              <a:avLst/>
              <a:gdLst/>
              <a:ahLst/>
              <a:cxnLst/>
              <a:rect l="l" t="t" r="r" b="b"/>
              <a:pathLst>
                <a:path w="1384" h="1517" extrusionOk="0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76"/>
            <p:cNvSpPr/>
            <p:nvPr/>
          </p:nvSpPr>
          <p:spPr>
            <a:xfrm>
              <a:off x="1492628" y="3619584"/>
              <a:ext cx="57476" cy="41241"/>
            </a:xfrm>
            <a:custGeom>
              <a:avLst/>
              <a:gdLst/>
              <a:ahLst/>
              <a:cxnLst/>
              <a:rect l="l" t="t" r="r" b="b"/>
              <a:pathLst>
                <a:path w="2195" h="1575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76"/>
            <p:cNvSpPr/>
            <p:nvPr/>
          </p:nvSpPr>
          <p:spPr>
            <a:xfrm>
              <a:off x="1306531" y="3459463"/>
              <a:ext cx="200368" cy="202122"/>
            </a:xfrm>
            <a:custGeom>
              <a:avLst/>
              <a:gdLst/>
              <a:ahLst/>
              <a:cxnLst/>
              <a:rect l="l" t="t" r="r" b="b"/>
              <a:pathLst>
                <a:path w="7652" h="7719" extrusionOk="0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76"/>
            <p:cNvSpPr/>
            <p:nvPr/>
          </p:nvSpPr>
          <p:spPr>
            <a:xfrm>
              <a:off x="1470633" y="3462710"/>
              <a:ext cx="33019" cy="32993"/>
            </a:xfrm>
            <a:custGeom>
              <a:avLst/>
              <a:gdLst/>
              <a:ahLst/>
              <a:cxnLst/>
              <a:rect l="l" t="t" r="r" b="b"/>
              <a:pathLst>
                <a:path w="1261" h="1260" extrusionOk="0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76"/>
            <p:cNvSpPr/>
            <p:nvPr/>
          </p:nvSpPr>
          <p:spPr>
            <a:xfrm>
              <a:off x="1450156" y="3346972"/>
              <a:ext cx="179393" cy="158995"/>
            </a:xfrm>
            <a:custGeom>
              <a:avLst/>
              <a:gdLst/>
              <a:ahLst/>
              <a:cxnLst/>
              <a:rect l="l" t="t" r="r" b="b"/>
              <a:pathLst>
                <a:path w="6851" h="6072" extrusionOk="0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76"/>
            <p:cNvSpPr/>
            <p:nvPr/>
          </p:nvSpPr>
          <p:spPr>
            <a:xfrm>
              <a:off x="1511272" y="3631551"/>
              <a:ext cx="19613" cy="10814"/>
            </a:xfrm>
            <a:custGeom>
              <a:avLst/>
              <a:gdLst/>
              <a:ahLst/>
              <a:cxnLst/>
              <a:rect l="l" t="t" r="r" b="b"/>
              <a:pathLst>
                <a:path w="749" h="413" extrusionOk="0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76"/>
            <p:cNvSpPr/>
            <p:nvPr/>
          </p:nvSpPr>
          <p:spPr>
            <a:xfrm>
              <a:off x="1516116" y="3631760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76"/>
          <p:cNvSpPr/>
          <p:nvPr/>
        </p:nvSpPr>
        <p:spPr>
          <a:xfrm>
            <a:off x="766249" y="3164812"/>
            <a:ext cx="2543700" cy="4578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rgbClr val="5F81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1" name="Google Shape;1841;p76"/>
          <p:cNvSpPr/>
          <p:nvPr/>
        </p:nvSpPr>
        <p:spPr>
          <a:xfrm>
            <a:off x="468900" y="3134040"/>
            <a:ext cx="534300" cy="5193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2" name="Google Shape;1842;p76"/>
          <p:cNvSpPr txBox="1">
            <a:spLocks noGrp="1"/>
          </p:cNvSpPr>
          <p:nvPr>
            <p:ph type="subTitle" idx="4"/>
          </p:nvPr>
        </p:nvSpPr>
        <p:spPr>
          <a:xfrm>
            <a:off x="3457603" y="3172114"/>
            <a:ext cx="4971300" cy="3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Managing a fleet of mobile devices can be complex. IT departments need to ensure all devices are up to date, secure, and have the necessary business apps and configurations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1843" name="Google Shape;1843;p76"/>
          <p:cNvSpPr/>
          <p:nvPr/>
        </p:nvSpPr>
        <p:spPr>
          <a:xfrm>
            <a:off x="796125" y="3856800"/>
            <a:ext cx="2514000" cy="4578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rgbClr val="5F81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4" name="Google Shape;1844;p76"/>
          <p:cNvSpPr/>
          <p:nvPr/>
        </p:nvSpPr>
        <p:spPr>
          <a:xfrm>
            <a:off x="468900" y="3826040"/>
            <a:ext cx="534300" cy="5193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5" name="Google Shape;1845;p76"/>
          <p:cNvSpPr txBox="1">
            <a:spLocks noGrp="1"/>
          </p:cNvSpPr>
          <p:nvPr>
            <p:ph type="subTitle" idx="4"/>
          </p:nvPr>
        </p:nvSpPr>
        <p:spPr>
          <a:xfrm>
            <a:off x="3438075" y="3864128"/>
            <a:ext cx="4971300" cy="4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It is important to ensure that the use of handheld devices aligns with relevant data protection and privacy regulations.</a:t>
            </a:r>
            <a:endParaRPr sz="9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900">
              <a:solidFill>
                <a:schemeClr val="dk2"/>
              </a:solidFill>
            </a:endParaRPr>
          </a:p>
        </p:txBody>
      </p:sp>
      <p:grpSp>
        <p:nvGrpSpPr>
          <p:cNvPr id="1846" name="Google Shape;1846;p76"/>
          <p:cNvGrpSpPr/>
          <p:nvPr/>
        </p:nvGrpSpPr>
        <p:grpSpPr>
          <a:xfrm>
            <a:off x="564430" y="3227596"/>
            <a:ext cx="343256" cy="332226"/>
            <a:chOff x="1414990" y="2289671"/>
            <a:chExt cx="387073" cy="385996"/>
          </a:xfrm>
        </p:grpSpPr>
        <p:sp>
          <p:nvSpPr>
            <p:cNvPr id="1847" name="Google Shape;1847;p76"/>
            <p:cNvSpPr/>
            <p:nvPr/>
          </p:nvSpPr>
          <p:spPr>
            <a:xfrm>
              <a:off x="1511384" y="2485585"/>
              <a:ext cx="110082" cy="59428"/>
            </a:xfrm>
            <a:custGeom>
              <a:avLst/>
              <a:gdLst/>
              <a:ahLst/>
              <a:cxnLst/>
              <a:rect l="l" t="t" r="r" b="b"/>
              <a:pathLst>
                <a:path w="4190" h="2262" extrusionOk="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76"/>
            <p:cNvSpPr/>
            <p:nvPr/>
          </p:nvSpPr>
          <p:spPr>
            <a:xfrm>
              <a:off x="1414990" y="2289671"/>
              <a:ext cx="302712" cy="214515"/>
            </a:xfrm>
            <a:custGeom>
              <a:avLst/>
              <a:gdLst/>
              <a:ahLst/>
              <a:cxnLst/>
              <a:rect l="l" t="t" r="r" b="b"/>
              <a:pathLst>
                <a:path w="11522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76"/>
            <p:cNvSpPr/>
            <p:nvPr/>
          </p:nvSpPr>
          <p:spPr>
            <a:xfrm>
              <a:off x="1490418" y="2536212"/>
              <a:ext cx="151829" cy="17366"/>
            </a:xfrm>
            <a:custGeom>
              <a:avLst/>
              <a:gdLst/>
              <a:ahLst/>
              <a:cxnLst/>
              <a:rect l="l" t="t" r="r" b="b"/>
              <a:pathLst>
                <a:path w="5779" h="661" extrusionOk="0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76"/>
            <p:cNvSpPr/>
            <p:nvPr/>
          </p:nvSpPr>
          <p:spPr>
            <a:xfrm>
              <a:off x="1430465" y="2307168"/>
              <a:ext cx="271736" cy="158738"/>
            </a:xfrm>
            <a:custGeom>
              <a:avLst/>
              <a:gdLst/>
              <a:ahLst/>
              <a:cxnLst/>
              <a:rect l="l" t="t" r="r" b="b"/>
              <a:pathLst>
                <a:path w="10343" h="6042" extrusionOk="0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76"/>
            <p:cNvSpPr/>
            <p:nvPr/>
          </p:nvSpPr>
          <p:spPr>
            <a:xfrm>
              <a:off x="1426471" y="2303149"/>
              <a:ext cx="279750" cy="166594"/>
            </a:xfrm>
            <a:custGeom>
              <a:avLst/>
              <a:gdLst/>
              <a:ahLst/>
              <a:cxnLst/>
              <a:rect l="l" t="t" r="r" b="b"/>
              <a:pathLst>
                <a:path w="10648" h="6341" extrusionOk="0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76"/>
            <p:cNvSpPr/>
            <p:nvPr/>
          </p:nvSpPr>
          <p:spPr>
            <a:xfrm>
              <a:off x="1533610" y="2431096"/>
              <a:ext cx="249326" cy="198830"/>
            </a:xfrm>
            <a:custGeom>
              <a:avLst/>
              <a:gdLst/>
              <a:ahLst/>
              <a:cxnLst/>
              <a:rect l="l" t="t" r="r" b="b"/>
              <a:pathLst>
                <a:path w="9490" h="7568" extrusionOk="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76"/>
            <p:cNvSpPr/>
            <p:nvPr/>
          </p:nvSpPr>
          <p:spPr>
            <a:xfrm>
              <a:off x="1551660" y="2452771"/>
              <a:ext cx="213228" cy="146364"/>
            </a:xfrm>
            <a:custGeom>
              <a:avLst/>
              <a:gdLst/>
              <a:ahLst/>
              <a:cxnLst/>
              <a:rect l="l" t="t" r="r" b="b"/>
              <a:pathLst>
                <a:path w="8116" h="5571" extrusionOk="0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76"/>
            <p:cNvSpPr/>
            <p:nvPr/>
          </p:nvSpPr>
          <p:spPr>
            <a:xfrm>
              <a:off x="1547824" y="2448935"/>
              <a:ext cx="220899" cy="154193"/>
            </a:xfrm>
            <a:custGeom>
              <a:avLst/>
              <a:gdLst/>
              <a:ahLst/>
              <a:cxnLst/>
              <a:rect l="l" t="t" r="r" b="b"/>
              <a:pathLst>
                <a:path w="8408" h="5869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76"/>
            <p:cNvSpPr/>
            <p:nvPr/>
          </p:nvSpPr>
          <p:spPr>
            <a:xfrm>
              <a:off x="1533794" y="2610038"/>
              <a:ext cx="249142" cy="23724"/>
            </a:xfrm>
            <a:custGeom>
              <a:avLst/>
              <a:gdLst/>
              <a:ahLst/>
              <a:cxnLst/>
              <a:rect l="l" t="t" r="r" b="b"/>
              <a:pathLst>
                <a:path w="9483" h="903" extrusionOk="0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76"/>
            <p:cNvSpPr/>
            <p:nvPr/>
          </p:nvSpPr>
          <p:spPr>
            <a:xfrm>
              <a:off x="1514300" y="2616790"/>
              <a:ext cx="287763" cy="26246"/>
            </a:xfrm>
            <a:custGeom>
              <a:avLst/>
              <a:gdLst/>
              <a:ahLst/>
              <a:cxnLst/>
              <a:rect l="l" t="t" r="r" b="b"/>
              <a:pathLst>
                <a:path w="10953" h="9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76"/>
            <p:cNvSpPr/>
            <p:nvPr/>
          </p:nvSpPr>
          <p:spPr>
            <a:xfrm>
              <a:off x="1490418" y="2536212"/>
              <a:ext cx="36125" cy="17366"/>
            </a:xfrm>
            <a:custGeom>
              <a:avLst/>
              <a:gdLst/>
              <a:ahLst/>
              <a:cxnLst/>
              <a:rect l="l" t="t" r="r" b="b"/>
              <a:pathLst>
                <a:path w="1375" h="661" extrusionOk="0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76"/>
            <p:cNvSpPr/>
            <p:nvPr/>
          </p:nvSpPr>
          <p:spPr>
            <a:xfrm>
              <a:off x="1414990" y="2289671"/>
              <a:ext cx="35547" cy="214515"/>
            </a:xfrm>
            <a:custGeom>
              <a:avLst/>
              <a:gdLst/>
              <a:ahLst/>
              <a:cxnLst/>
              <a:rect l="l" t="t" r="r" b="b"/>
              <a:pathLst>
                <a:path w="1353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76"/>
            <p:cNvSpPr/>
            <p:nvPr/>
          </p:nvSpPr>
          <p:spPr>
            <a:xfrm>
              <a:off x="1533794" y="2431096"/>
              <a:ext cx="35021" cy="198830"/>
            </a:xfrm>
            <a:custGeom>
              <a:avLst/>
              <a:gdLst/>
              <a:ahLst/>
              <a:cxnLst/>
              <a:rect l="l" t="t" r="r" b="b"/>
              <a:pathLst>
                <a:path w="1333" h="7568" extrusionOk="0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76"/>
            <p:cNvSpPr/>
            <p:nvPr/>
          </p:nvSpPr>
          <p:spPr>
            <a:xfrm>
              <a:off x="1514484" y="2616790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76"/>
            <p:cNvSpPr/>
            <p:nvPr/>
          </p:nvSpPr>
          <p:spPr>
            <a:xfrm>
              <a:off x="1663003" y="2569762"/>
              <a:ext cx="74194" cy="105721"/>
            </a:xfrm>
            <a:custGeom>
              <a:avLst/>
              <a:gdLst/>
              <a:ahLst/>
              <a:cxnLst/>
              <a:rect l="l" t="t" r="r" b="b"/>
              <a:pathLst>
                <a:path w="2824" h="4024" extrusionOk="0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76"/>
            <p:cNvSpPr/>
            <p:nvPr/>
          </p:nvSpPr>
          <p:spPr>
            <a:xfrm>
              <a:off x="1662635" y="2569946"/>
              <a:ext cx="16604" cy="105721"/>
            </a:xfrm>
            <a:custGeom>
              <a:avLst/>
              <a:gdLst/>
              <a:ahLst/>
              <a:cxnLst/>
              <a:rect l="l" t="t" r="r" b="b"/>
              <a:pathLst>
                <a:path w="632" h="4024" extrusionOk="0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76"/>
            <p:cNvSpPr/>
            <p:nvPr/>
          </p:nvSpPr>
          <p:spPr>
            <a:xfrm>
              <a:off x="1662819" y="2582163"/>
              <a:ext cx="74377" cy="80919"/>
            </a:xfrm>
            <a:custGeom>
              <a:avLst/>
              <a:gdLst/>
              <a:ahLst/>
              <a:cxnLst/>
              <a:rect l="l" t="t" r="r" b="b"/>
              <a:pathLst>
                <a:path w="2831" h="3080" extrusionOk="0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76"/>
            <p:cNvSpPr/>
            <p:nvPr/>
          </p:nvSpPr>
          <p:spPr>
            <a:xfrm>
              <a:off x="1662635" y="2583975"/>
              <a:ext cx="4939" cy="77478"/>
            </a:xfrm>
            <a:custGeom>
              <a:avLst/>
              <a:gdLst/>
              <a:ahLst/>
              <a:cxnLst/>
              <a:rect l="l" t="t" r="r" b="b"/>
              <a:pathLst>
                <a:path w="188" h="2949" extrusionOk="0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5" name="Google Shape;1865;p76"/>
          <p:cNvGrpSpPr/>
          <p:nvPr/>
        </p:nvGrpSpPr>
        <p:grpSpPr>
          <a:xfrm>
            <a:off x="603444" y="3922073"/>
            <a:ext cx="304234" cy="258263"/>
            <a:chOff x="3977427" y="1980142"/>
            <a:chExt cx="359232" cy="322023"/>
          </a:xfrm>
        </p:grpSpPr>
        <p:sp>
          <p:nvSpPr>
            <p:cNvPr id="1866" name="Google Shape;1866;p76"/>
            <p:cNvSpPr/>
            <p:nvPr/>
          </p:nvSpPr>
          <p:spPr>
            <a:xfrm>
              <a:off x="3977427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2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2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8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76"/>
            <p:cNvSpPr/>
            <p:nvPr/>
          </p:nvSpPr>
          <p:spPr>
            <a:xfrm>
              <a:off x="3977427" y="2179724"/>
              <a:ext cx="303039" cy="122441"/>
            </a:xfrm>
            <a:custGeom>
              <a:avLst/>
              <a:gdLst/>
              <a:ahLst/>
              <a:cxnLst/>
              <a:rect l="l" t="t" r="r" b="b"/>
              <a:pathLst>
                <a:path w="11573" h="4676" extrusionOk="0">
                  <a:moveTo>
                    <a:pt x="10" y="1"/>
                  </a:moveTo>
                  <a:lnTo>
                    <a:pt x="10" y="4456"/>
                  </a:lnTo>
                  <a:cubicBezTo>
                    <a:pt x="0" y="4494"/>
                    <a:pt x="10" y="4522"/>
                    <a:pt x="29" y="4551"/>
                  </a:cubicBezTo>
                  <a:cubicBezTo>
                    <a:pt x="67" y="4627"/>
                    <a:pt x="143" y="4675"/>
                    <a:pt x="229" y="4675"/>
                  </a:cubicBezTo>
                  <a:lnTo>
                    <a:pt x="11353" y="4675"/>
                  </a:lnTo>
                  <a:cubicBezTo>
                    <a:pt x="11467" y="4675"/>
                    <a:pt x="11572" y="4580"/>
                    <a:pt x="11572" y="4456"/>
                  </a:cubicBezTo>
                  <a:lnTo>
                    <a:pt x="1157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76"/>
            <p:cNvSpPr/>
            <p:nvPr/>
          </p:nvSpPr>
          <p:spPr>
            <a:xfrm>
              <a:off x="4175517" y="2103787"/>
              <a:ext cx="104949" cy="49149"/>
            </a:xfrm>
            <a:custGeom>
              <a:avLst/>
              <a:gdLst/>
              <a:ahLst/>
              <a:cxnLst/>
              <a:rect l="l" t="t" r="r" b="b"/>
              <a:pathLst>
                <a:path w="4008" h="1877" extrusionOk="0">
                  <a:moveTo>
                    <a:pt x="0" y="0"/>
                  </a:moveTo>
                  <a:cubicBezTo>
                    <a:pt x="648" y="1177"/>
                    <a:pt x="1878" y="1877"/>
                    <a:pt x="3186" y="1877"/>
                  </a:cubicBezTo>
                  <a:cubicBezTo>
                    <a:pt x="3458" y="1877"/>
                    <a:pt x="3733" y="1847"/>
                    <a:pt x="4007" y="1784"/>
                  </a:cubicBezTo>
                  <a:lnTo>
                    <a:pt x="400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76"/>
            <p:cNvSpPr/>
            <p:nvPr/>
          </p:nvSpPr>
          <p:spPr>
            <a:xfrm>
              <a:off x="3978161" y="2164248"/>
              <a:ext cx="327784" cy="137916"/>
            </a:xfrm>
            <a:custGeom>
              <a:avLst/>
              <a:gdLst/>
              <a:ahLst/>
              <a:cxnLst/>
              <a:rect l="l" t="t" r="r" b="b"/>
              <a:pathLst>
                <a:path w="12518" h="5267" extrusionOk="0">
                  <a:moveTo>
                    <a:pt x="1165" y="0"/>
                  </a:moveTo>
                  <a:cubicBezTo>
                    <a:pt x="1060" y="0"/>
                    <a:pt x="964" y="76"/>
                    <a:pt x="945" y="181"/>
                  </a:cubicBezTo>
                  <a:lnTo>
                    <a:pt x="154" y="4331"/>
                  </a:lnTo>
                  <a:lnTo>
                    <a:pt x="30" y="5009"/>
                  </a:lnTo>
                  <a:cubicBezTo>
                    <a:pt x="1" y="5133"/>
                    <a:pt x="96" y="5257"/>
                    <a:pt x="230" y="5266"/>
                  </a:cubicBezTo>
                  <a:lnTo>
                    <a:pt x="11363" y="5266"/>
                  </a:lnTo>
                  <a:cubicBezTo>
                    <a:pt x="11468" y="5257"/>
                    <a:pt x="11554" y="5190"/>
                    <a:pt x="11573" y="5085"/>
                  </a:cubicBezTo>
                  <a:lnTo>
                    <a:pt x="11716" y="4331"/>
                  </a:lnTo>
                  <a:lnTo>
                    <a:pt x="12489" y="267"/>
                  </a:lnTo>
                  <a:cubicBezTo>
                    <a:pt x="12517" y="124"/>
                    <a:pt x="12412" y="0"/>
                    <a:pt x="1227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76"/>
            <p:cNvSpPr/>
            <p:nvPr/>
          </p:nvSpPr>
          <p:spPr>
            <a:xfrm>
              <a:off x="3978161" y="2277891"/>
              <a:ext cx="306783" cy="24273"/>
            </a:xfrm>
            <a:custGeom>
              <a:avLst/>
              <a:gdLst/>
              <a:ahLst/>
              <a:cxnLst/>
              <a:rect l="l" t="t" r="r" b="b"/>
              <a:pathLst>
                <a:path w="11716" h="927" extrusionOk="0">
                  <a:moveTo>
                    <a:pt x="154" y="1"/>
                  </a:moveTo>
                  <a:lnTo>
                    <a:pt x="30" y="669"/>
                  </a:lnTo>
                  <a:lnTo>
                    <a:pt x="1" y="812"/>
                  </a:lnTo>
                  <a:cubicBezTo>
                    <a:pt x="39" y="878"/>
                    <a:pt x="115" y="926"/>
                    <a:pt x="201" y="926"/>
                  </a:cubicBezTo>
                  <a:lnTo>
                    <a:pt x="11363" y="926"/>
                  </a:lnTo>
                  <a:cubicBezTo>
                    <a:pt x="11468" y="926"/>
                    <a:pt x="11554" y="850"/>
                    <a:pt x="11573" y="745"/>
                  </a:cubicBezTo>
                  <a:lnTo>
                    <a:pt x="1171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76"/>
            <p:cNvSpPr/>
            <p:nvPr/>
          </p:nvSpPr>
          <p:spPr>
            <a:xfrm>
              <a:off x="4181513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9" y="5915"/>
                    <a:pt x="5925" y="4589"/>
                    <a:pt x="5925" y="2958"/>
                  </a:cubicBezTo>
                  <a:cubicBezTo>
                    <a:pt x="5925" y="1317"/>
                    <a:pt x="4599" y="0"/>
                    <a:pt x="295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76"/>
            <p:cNvSpPr/>
            <p:nvPr/>
          </p:nvSpPr>
          <p:spPr>
            <a:xfrm>
              <a:off x="4241870" y="2033585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0"/>
                  </a:moveTo>
                  <a:cubicBezTo>
                    <a:pt x="0" y="0"/>
                    <a:pt x="0" y="421"/>
                    <a:pt x="273" y="421"/>
                  </a:cubicBezTo>
                  <a:cubicBezTo>
                    <a:pt x="278" y="421"/>
                    <a:pt x="284" y="421"/>
                    <a:pt x="290" y="420"/>
                  </a:cubicBezTo>
                  <a:lnTo>
                    <a:pt x="481" y="420"/>
                  </a:lnTo>
                  <a:lnTo>
                    <a:pt x="481" y="2176"/>
                  </a:lnTo>
                  <a:cubicBezTo>
                    <a:pt x="481" y="2290"/>
                    <a:pt x="567" y="2376"/>
                    <a:pt x="681" y="2376"/>
                  </a:cubicBezTo>
                  <a:cubicBezTo>
                    <a:pt x="796" y="2376"/>
                    <a:pt x="891" y="2281"/>
                    <a:pt x="891" y="2176"/>
                  </a:cubicBezTo>
                  <a:lnTo>
                    <a:pt x="891" y="211"/>
                  </a:lnTo>
                  <a:cubicBezTo>
                    <a:pt x="891" y="96"/>
                    <a:pt x="796" y="1"/>
                    <a:pt x="681" y="1"/>
                  </a:cubicBezTo>
                  <a:lnTo>
                    <a:pt x="290" y="1"/>
                  </a:lnTo>
                  <a:cubicBezTo>
                    <a:pt x="284" y="0"/>
                    <a:pt x="278" y="0"/>
                    <a:pt x="27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76"/>
            <p:cNvSpPr/>
            <p:nvPr/>
          </p:nvSpPr>
          <p:spPr>
            <a:xfrm>
              <a:off x="4241372" y="2087762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2"/>
                    <a:pt x="290" y="412"/>
                  </a:cubicBezTo>
                  <a:lnTo>
                    <a:pt x="1120" y="412"/>
                  </a:lnTo>
                  <a:cubicBezTo>
                    <a:pt x="1126" y="412"/>
                    <a:pt x="1133" y="413"/>
                    <a:pt x="1138" y="413"/>
                  </a:cubicBezTo>
                  <a:cubicBezTo>
                    <a:pt x="1416" y="413"/>
                    <a:pt x="1419" y="1"/>
                    <a:pt x="1147" y="1"/>
                  </a:cubicBezTo>
                  <a:cubicBezTo>
                    <a:pt x="1138" y="1"/>
                    <a:pt x="1129" y="1"/>
                    <a:pt x="112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76"/>
            <p:cNvSpPr/>
            <p:nvPr/>
          </p:nvSpPr>
          <p:spPr>
            <a:xfrm>
              <a:off x="4245221" y="2013239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3" y="1"/>
                  </a:moveTo>
                  <a:cubicBezTo>
                    <a:pt x="352" y="1"/>
                    <a:pt x="269" y="32"/>
                    <a:pt x="200" y="100"/>
                  </a:cubicBezTo>
                  <a:cubicBezTo>
                    <a:pt x="0" y="301"/>
                    <a:pt x="153" y="654"/>
                    <a:pt x="439" y="654"/>
                  </a:cubicBezTo>
                  <a:cubicBezTo>
                    <a:pt x="620" y="644"/>
                    <a:pt x="763" y="501"/>
                    <a:pt x="763" y="329"/>
                  </a:cubicBezTo>
                  <a:cubicBezTo>
                    <a:pt x="757" y="131"/>
                    <a:pt x="600" y="1"/>
                    <a:pt x="43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76"/>
            <p:cNvSpPr/>
            <p:nvPr/>
          </p:nvSpPr>
          <p:spPr>
            <a:xfrm>
              <a:off x="3977663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6" name="Google Shape;1876;p76"/>
          <p:cNvSpPr/>
          <p:nvPr/>
        </p:nvSpPr>
        <p:spPr>
          <a:xfrm>
            <a:off x="5446375" y="457713"/>
            <a:ext cx="115877" cy="14532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p77"/>
          <p:cNvSpPr/>
          <p:nvPr/>
        </p:nvSpPr>
        <p:spPr>
          <a:xfrm>
            <a:off x="1125125" y="1174588"/>
            <a:ext cx="619500" cy="6195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2" name="Google Shape;1882;p77"/>
          <p:cNvSpPr txBox="1">
            <a:spLocks noGrp="1"/>
          </p:cNvSpPr>
          <p:nvPr>
            <p:ph type="title" idx="3"/>
          </p:nvPr>
        </p:nvSpPr>
        <p:spPr>
          <a:xfrm>
            <a:off x="994027" y="1209975"/>
            <a:ext cx="881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83" name="Google Shape;1883;p77"/>
          <p:cNvSpPr txBox="1">
            <a:spLocks noGrp="1"/>
          </p:cNvSpPr>
          <p:nvPr>
            <p:ph type="subTitle" idx="9"/>
          </p:nvPr>
        </p:nvSpPr>
        <p:spPr>
          <a:xfrm>
            <a:off x="488975" y="1912800"/>
            <a:ext cx="1978500" cy="90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1082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How do the applications improve operational efficiency and decision making?</a:t>
            </a:r>
            <a:endParaRPr sz="1200"/>
          </a:p>
        </p:txBody>
      </p:sp>
      <p:sp>
        <p:nvSpPr>
          <p:cNvPr id="1884" name="Google Shape;1884;p77"/>
          <p:cNvSpPr/>
          <p:nvPr/>
        </p:nvSpPr>
        <p:spPr>
          <a:xfrm>
            <a:off x="3128750" y="2043538"/>
            <a:ext cx="619500" cy="6195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5" name="Google Shape;1885;p77"/>
          <p:cNvSpPr txBox="1">
            <a:spLocks noGrp="1"/>
          </p:cNvSpPr>
          <p:nvPr>
            <p:ph type="title" idx="3"/>
          </p:nvPr>
        </p:nvSpPr>
        <p:spPr>
          <a:xfrm>
            <a:off x="2997652" y="2078925"/>
            <a:ext cx="881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86" name="Google Shape;1886;p77"/>
          <p:cNvSpPr txBox="1">
            <a:spLocks noGrp="1"/>
          </p:cNvSpPr>
          <p:nvPr>
            <p:ph type="subTitle" idx="9"/>
          </p:nvPr>
        </p:nvSpPr>
        <p:spPr>
          <a:xfrm>
            <a:off x="2330525" y="2776925"/>
            <a:ext cx="2309400" cy="61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1082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What problems did business solve with mobile digital devices in this case study?</a:t>
            </a:r>
            <a:endParaRPr sz="1200"/>
          </a:p>
        </p:txBody>
      </p:sp>
      <p:sp>
        <p:nvSpPr>
          <p:cNvPr id="1887" name="Google Shape;1887;p77"/>
          <p:cNvSpPr/>
          <p:nvPr/>
        </p:nvSpPr>
        <p:spPr>
          <a:xfrm>
            <a:off x="5376175" y="1445163"/>
            <a:ext cx="619500" cy="6195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8" name="Google Shape;1888;p77"/>
          <p:cNvSpPr txBox="1">
            <a:spLocks noGrp="1"/>
          </p:cNvSpPr>
          <p:nvPr>
            <p:ph type="title" idx="3"/>
          </p:nvPr>
        </p:nvSpPr>
        <p:spPr>
          <a:xfrm>
            <a:off x="5245077" y="1480575"/>
            <a:ext cx="881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89" name="Google Shape;1889;p77"/>
          <p:cNvSpPr txBox="1">
            <a:spLocks noGrp="1"/>
          </p:cNvSpPr>
          <p:nvPr>
            <p:ph type="subTitle" idx="9"/>
          </p:nvPr>
        </p:nvSpPr>
        <p:spPr>
          <a:xfrm>
            <a:off x="4754200" y="2150025"/>
            <a:ext cx="1978500" cy="61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1082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Which businesses benefit from equipping employees with mobile devices?</a:t>
            </a:r>
            <a:endParaRPr sz="1200"/>
          </a:p>
        </p:txBody>
      </p:sp>
      <p:sp>
        <p:nvSpPr>
          <p:cNvPr id="1890" name="Google Shape;1890;p77"/>
          <p:cNvSpPr/>
          <p:nvPr/>
        </p:nvSpPr>
        <p:spPr>
          <a:xfrm>
            <a:off x="7482463" y="2138463"/>
            <a:ext cx="619500" cy="6195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1" name="Google Shape;1891;p77"/>
          <p:cNvSpPr txBox="1">
            <a:spLocks noGrp="1"/>
          </p:cNvSpPr>
          <p:nvPr>
            <p:ph type="title" idx="3"/>
          </p:nvPr>
        </p:nvSpPr>
        <p:spPr>
          <a:xfrm>
            <a:off x="7351364" y="2173850"/>
            <a:ext cx="8817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92" name="Google Shape;1892;p77"/>
          <p:cNvSpPr txBox="1">
            <a:spLocks noGrp="1"/>
          </p:cNvSpPr>
          <p:nvPr>
            <p:ph type="title"/>
          </p:nvPr>
        </p:nvSpPr>
        <p:spPr>
          <a:xfrm>
            <a:off x="163075" y="173350"/>
            <a:ext cx="4588500" cy="7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Case study questions</a:t>
            </a:r>
            <a:endParaRPr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1893" name="Google Shape;1893;p77"/>
          <p:cNvSpPr/>
          <p:nvPr/>
        </p:nvSpPr>
        <p:spPr>
          <a:xfrm>
            <a:off x="8611650" y="173350"/>
            <a:ext cx="269100" cy="2347500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191919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4" name="Google Shape;1894;p77"/>
          <p:cNvSpPr/>
          <p:nvPr/>
        </p:nvSpPr>
        <p:spPr>
          <a:xfrm>
            <a:off x="398050" y="3295900"/>
            <a:ext cx="417000" cy="366900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191919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5" name="Google Shape;1895;p77"/>
          <p:cNvSpPr/>
          <p:nvPr/>
        </p:nvSpPr>
        <p:spPr>
          <a:xfrm>
            <a:off x="5314450" y="346925"/>
            <a:ext cx="3605400" cy="3669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rgbClr val="E9EEF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6" name="Google Shape;1896;p77"/>
          <p:cNvSpPr txBox="1">
            <a:spLocks noGrp="1"/>
          </p:cNvSpPr>
          <p:nvPr>
            <p:ph type="title"/>
          </p:nvPr>
        </p:nvSpPr>
        <p:spPr>
          <a:xfrm>
            <a:off x="5562250" y="313575"/>
            <a:ext cx="2928900" cy="3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>
                <a:latin typeface="Lato"/>
                <a:ea typeface="Lato"/>
                <a:cs typeface="Lato"/>
                <a:sym typeface="Lato"/>
              </a:rPr>
              <a:t>Running business on your palm</a:t>
            </a:r>
            <a:endParaRPr sz="1500" b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7" name="Google Shape;1897;p77"/>
          <p:cNvSpPr txBox="1">
            <a:spLocks noGrp="1"/>
          </p:cNvSpPr>
          <p:nvPr>
            <p:ph type="subTitle" idx="9"/>
          </p:nvPr>
        </p:nvSpPr>
        <p:spPr>
          <a:xfrm>
            <a:off x="6816275" y="2871250"/>
            <a:ext cx="1978500" cy="120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1082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What does the statement "The iPhone is not a game changer, it's an industry changer" imply for customer and supplier interactions?</a:t>
            </a:r>
            <a:endParaRPr sz="1200"/>
          </a:p>
        </p:txBody>
      </p:sp>
      <p:sp>
        <p:nvSpPr>
          <p:cNvPr id="1898" name="Google Shape;1898;p77"/>
          <p:cNvSpPr/>
          <p:nvPr/>
        </p:nvSpPr>
        <p:spPr>
          <a:xfrm>
            <a:off x="5446375" y="457713"/>
            <a:ext cx="115877" cy="14532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p78"/>
          <p:cNvSpPr txBox="1">
            <a:spLocks noGrp="1"/>
          </p:cNvSpPr>
          <p:nvPr>
            <p:ph type="title"/>
          </p:nvPr>
        </p:nvSpPr>
        <p:spPr>
          <a:xfrm>
            <a:off x="911925" y="1613288"/>
            <a:ext cx="4161900" cy="83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How do the applications improve operational efficiency and decision making?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4" name="Google Shape;1904;p78"/>
          <p:cNvSpPr txBox="1">
            <a:spLocks noGrp="1"/>
          </p:cNvSpPr>
          <p:nvPr>
            <p:ph type="subTitle" idx="1"/>
          </p:nvPr>
        </p:nvSpPr>
        <p:spPr>
          <a:xfrm>
            <a:off x="1759500" y="2708925"/>
            <a:ext cx="2603100" cy="10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2"/>
                </a:solidFill>
              </a:rPr>
              <a:t>Mobile SalesPro</a:t>
            </a:r>
            <a:endParaRPr sz="1300" b="1">
              <a:solidFill>
                <a:schemeClr val="dk2"/>
              </a:solidFill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2"/>
                </a:solidFill>
              </a:rPr>
              <a:t>Transformer Monitoring app</a:t>
            </a:r>
            <a:endParaRPr sz="1300" b="1">
              <a:solidFill>
                <a:schemeClr val="dk2"/>
              </a:solidFill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2"/>
                </a:solidFill>
              </a:rPr>
              <a:t>The Roambi Visualizer app</a:t>
            </a:r>
            <a:endParaRPr sz="1300" b="1">
              <a:solidFill>
                <a:schemeClr val="dk2"/>
              </a:solidFill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2"/>
                </a:solidFill>
              </a:rPr>
              <a:t>Dow Corning’s Analytics App</a:t>
            </a:r>
            <a:endParaRPr sz="1300" b="1">
              <a:solidFill>
                <a:schemeClr val="dk2"/>
              </a:solidFill>
            </a:endParaRPr>
          </a:p>
        </p:txBody>
      </p:sp>
      <p:sp>
        <p:nvSpPr>
          <p:cNvPr id="1905" name="Google Shape;1905;p78"/>
          <p:cNvSpPr/>
          <p:nvPr/>
        </p:nvSpPr>
        <p:spPr>
          <a:xfrm>
            <a:off x="2971900" y="1019800"/>
            <a:ext cx="417000" cy="366900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191919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6" name="Google Shape;1906;p78"/>
          <p:cNvSpPr/>
          <p:nvPr/>
        </p:nvSpPr>
        <p:spPr>
          <a:xfrm>
            <a:off x="388925" y="4511200"/>
            <a:ext cx="417000" cy="366900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191919"/>
              </a:highlight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907" name="Google Shape;1907;p78"/>
          <p:cNvGrpSpPr/>
          <p:nvPr/>
        </p:nvGrpSpPr>
        <p:grpSpPr>
          <a:xfrm>
            <a:off x="867242" y="2806593"/>
            <a:ext cx="684290" cy="1171424"/>
            <a:chOff x="2593102" y="2288778"/>
            <a:chExt cx="204663" cy="363007"/>
          </a:xfrm>
        </p:grpSpPr>
        <p:sp>
          <p:nvSpPr>
            <p:cNvPr id="1908" name="Google Shape;1908;p78"/>
            <p:cNvSpPr/>
            <p:nvPr/>
          </p:nvSpPr>
          <p:spPr>
            <a:xfrm>
              <a:off x="2753837" y="2310636"/>
              <a:ext cx="43928" cy="297431"/>
            </a:xfrm>
            <a:custGeom>
              <a:avLst/>
              <a:gdLst/>
              <a:ahLst/>
              <a:cxnLst/>
              <a:rect l="l" t="t" r="r" b="b"/>
              <a:pathLst>
                <a:path w="1672" h="11321" extrusionOk="0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78"/>
            <p:cNvSpPr/>
            <p:nvPr/>
          </p:nvSpPr>
          <p:spPr>
            <a:xfrm>
              <a:off x="2753837" y="2585972"/>
              <a:ext cx="43928" cy="65813"/>
            </a:xfrm>
            <a:custGeom>
              <a:avLst/>
              <a:gdLst/>
              <a:ahLst/>
              <a:cxnLst/>
              <a:rect l="l" t="t" r="r" b="b"/>
              <a:pathLst>
                <a:path w="1672" h="2505" extrusionOk="0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78"/>
            <p:cNvSpPr/>
            <p:nvPr/>
          </p:nvSpPr>
          <p:spPr>
            <a:xfrm>
              <a:off x="2753837" y="2288778"/>
              <a:ext cx="43928" cy="43744"/>
            </a:xfrm>
            <a:custGeom>
              <a:avLst/>
              <a:gdLst/>
              <a:ahLst/>
              <a:cxnLst/>
              <a:rect l="l" t="t" r="r" b="b"/>
              <a:pathLst>
                <a:path w="1672" h="1665" extrusionOk="0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78"/>
            <p:cNvSpPr/>
            <p:nvPr/>
          </p:nvSpPr>
          <p:spPr>
            <a:xfrm>
              <a:off x="2593102" y="2585972"/>
              <a:ext cx="182620" cy="65813"/>
            </a:xfrm>
            <a:custGeom>
              <a:avLst/>
              <a:gdLst/>
              <a:ahLst/>
              <a:cxnLst/>
              <a:rect l="l" t="t" r="r" b="b"/>
              <a:pathLst>
                <a:path w="6951" h="2505" extrusionOk="0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78"/>
            <p:cNvSpPr/>
            <p:nvPr/>
          </p:nvSpPr>
          <p:spPr>
            <a:xfrm>
              <a:off x="2593102" y="2288778"/>
              <a:ext cx="182620" cy="43744"/>
            </a:xfrm>
            <a:custGeom>
              <a:avLst/>
              <a:gdLst/>
              <a:ahLst/>
              <a:cxnLst/>
              <a:rect l="l" t="t" r="r" b="b"/>
              <a:pathLst>
                <a:path w="6951" h="1665" extrusionOk="0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78"/>
            <p:cNvSpPr/>
            <p:nvPr/>
          </p:nvSpPr>
          <p:spPr>
            <a:xfrm>
              <a:off x="2688050" y="2305172"/>
              <a:ext cx="36650" cy="10956"/>
            </a:xfrm>
            <a:custGeom>
              <a:avLst/>
              <a:gdLst/>
              <a:ahLst/>
              <a:cxnLst/>
              <a:rect l="l" t="t" r="r" b="b"/>
              <a:pathLst>
                <a:path w="1395" h="417" extrusionOk="0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78"/>
            <p:cNvSpPr/>
            <p:nvPr/>
          </p:nvSpPr>
          <p:spPr>
            <a:xfrm>
              <a:off x="2684399" y="2607857"/>
              <a:ext cx="22069" cy="2206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78"/>
            <p:cNvSpPr/>
            <p:nvPr/>
          </p:nvSpPr>
          <p:spPr>
            <a:xfrm>
              <a:off x="2668004" y="2305172"/>
              <a:ext cx="10956" cy="10956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6" name="Google Shape;1916;p78"/>
          <p:cNvSpPr/>
          <p:nvPr/>
        </p:nvSpPr>
        <p:spPr>
          <a:xfrm>
            <a:off x="247775" y="4258600"/>
            <a:ext cx="672600" cy="6651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7" name="Google Shape;1917;p78"/>
          <p:cNvSpPr txBox="1">
            <a:spLocks noGrp="1"/>
          </p:cNvSpPr>
          <p:nvPr>
            <p:ph type="title" idx="4294967295"/>
          </p:nvPr>
        </p:nvSpPr>
        <p:spPr>
          <a:xfrm>
            <a:off x="270275" y="4258600"/>
            <a:ext cx="6276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</a:rPr>
              <a:t>01</a:t>
            </a:r>
            <a:endParaRPr sz="3100">
              <a:solidFill>
                <a:schemeClr val="dk1"/>
              </a:solidFill>
            </a:endParaRPr>
          </a:p>
        </p:txBody>
      </p:sp>
      <p:sp>
        <p:nvSpPr>
          <p:cNvPr id="1918" name="Google Shape;1918;p78"/>
          <p:cNvSpPr/>
          <p:nvPr/>
        </p:nvSpPr>
        <p:spPr>
          <a:xfrm>
            <a:off x="5369175" y="276600"/>
            <a:ext cx="3628800" cy="3669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rgbClr val="203B5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rgbClr val="203B5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9" name="Google Shape;1919;p78"/>
          <p:cNvSpPr txBox="1">
            <a:spLocks noGrp="1"/>
          </p:cNvSpPr>
          <p:nvPr>
            <p:ph type="title"/>
          </p:nvPr>
        </p:nvSpPr>
        <p:spPr>
          <a:xfrm>
            <a:off x="5640400" y="276600"/>
            <a:ext cx="292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>
                <a:solidFill>
                  <a:srgbClr val="203B56"/>
                </a:solidFill>
                <a:latin typeface="Lato"/>
                <a:ea typeface="Lato"/>
                <a:cs typeface="Lato"/>
                <a:sym typeface="Lato"/>
              </a:rPr>
              <a:t>Running business on your palm</a:t>
            </a:r>
            <a:endParaRPr sz="1500" b="0">
              <a:solidFill>
                <a:srgbClr val="203B5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0" name="Google Shape;1920;p78"/>
          <p:cNvSpPr/>
          <p:nvPr/>
        </p:nvSpPr>
        <p:spPr>
          <a:xfrm>
            <a:off x="5524525" y="387375"/>
            <a:ext cx="115877" cy="14532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1" name="Google Shape;1921;p78"/>
          <p:cNvGrpSpPr/>
          <p:nvPr/>
        </p:nvGrpSpPr>
        <p:grpSpPr>
          <a:xfrm>
            <a:off x="715110" y="3326779"/>
            <a:ext cx="416985" cy="303751"/>
            <a:chOff x="3051531" y="1516809"/>
            <a:chExt cx="390034" cy="296545"/>
          </a:xfrm>
        </p:grpSpPr>
        <p:sp>
          <p:nvSpPr>
            <p:cNvPr id="1922" name="Google Shape;1922;p78"/>
            <p:cNvSpPr/>
            <p:nvPr/>
          </p:nvSpPr>
          <p:spPr>
            <a:xfrm>
              <a:off x="3051531" y="1516809"/>
              <a:ext cx="389719" cy="296545"/>
            </a:xfrm>
            <a:custGeom>
              <a:avLst/>
              <a:gdLst/>
              <a:ahLst/>
              <a:cxnLst/>
              <a:rect l="l" t="t" r="r" b="b"/>
              <a:pathLst>
                <a:path w="26029" h="19806" extrusionOk="0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78"/>
            <p:cNvSpPr/>
            <p:nvPr/>
          </p:nvSpPr>
          <p:spPr>
            <a:xfrm>
              <a:off x="3051531" y="1744391"/>
              <a:ext cx="389719" cy="68963"/>
            </a:xfrm>
            <a:custGeom>
              <a:avLst/>
              <a:gdLst/>
              <a:ahLst/>
              <a:cxnLst/>
              <a:rect l="l" t="t" r="r" b="b"/>
              <a:pathLst>
                <a:path w="26029" h="4606" extrusionOk="0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78"/>
            <p:cNvSpPr/>
            <p:nvPr/>
          </p:nvSpPr>
          <p:spPr>
            <a:xfrm>
              <a:off x="3051531" y="1753838"/>
              <a:ext cx="389719" cy="59516"/>
            </a:xfrm>
            <a:custGeom>
              <a:avLst/>
              <a:gdLst/>
              <a:ahLst/>
              <a:cxnLst/>
              <a:rect l="l" t="t" r="r" b="b"/>
              <a:pathLst>
                <a:path w="26029" h="3975" extrusionOk="0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78"/>
            <p:cNvSpPr/>
            <p:nvPr/>
          </p:nvSpPr>
          <p:spPr>
            <a:xfrm>
              <a:off x="3051846" y="1516809"/>
              <a:ext cx="389405" cy="65804"/>
            </a:xfrm>
            <a:custGeom>
              <a:avLst/>
              <a:gdLst/>
              <a:ahLst/>
              <a:cxnLst/>
              <a:rect l="l" t="t" r="r" b="b"/>
              <a:pathLst>
                <a:path w="26008" h="4395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78"/>
            <p:cNvSpPr/>
            <p:nvPr/>
          </p:nvSpPr>
          <p:spPr>
            <a:xfrm>
              <a:off x="3051846" y="1516809"/>
              <a:ext cx="389719" cy="56356"/>
            </a:xfrm>
            <a:custGeom>
              <a:avLst/>
              <a:gdLst/>
              <a:ahLst/>
              <a:cxnLst/>
              <a:rect l="l" t="t" r="r" b="b"/>
              <a:pathLst>
                <a:path w="26029" h="3764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78"/>
            <p:cNvSpPr/>
            <p:nvPr/>
          </p:nvSpPr>
          <p:spPr>
            <a:xfrm>
              <a:off x="3077973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78"/>
            <p:cNvSpPr/>
            <p:nvPr/>
          </p:nvSpPr>
          <p:spPr>
            <a:xfrm>
              <a:off x="3100012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78"/>
            <p:cNvSpPr/>
            <p:nvPr/>
          </p:nvSpPr>
          <p:spPr>
            <a:xfrm>
              <a:off x="3121737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78"/>
            <p:cNvSpPr/>
            <p:nvPr/>
          </p:nvSpPr>
          <p:spPr>
            <a:xfrm>
              <a:off x="3336727" y="1539148"/>
              <a:ext cx="81226" cy="11978"/>
            </a:xfrm>
            <a:custGeom>
              <a:avLst/>
              <a:gdLst/>
              <a:ahLst/>
              <a:cxnLst/>
              <a:rect l="l" t="t" r="r" b="b"/>
              <a:pathLst>
                <a:path w="5425" h="800" extrusionOk="0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78"/>
            <p:cNvSpPr/>
            <p:nvPr/>
          </p:nvSpPr>
          <p:spPr>
            <a:xfrm>
              <a:off x="3301153" y="1539148"/>
              <a:ext cx="30244" cy="11978"/>
            </a:xfrm>
            <a:custGeom>
              <a:avLst/>
              <a:gdLst/>
              <a:ahLst/>
              <a:cxnLst/>
              <a:rect l="l" t="t" r="r" b="b"/>
              <a:pathLst>
                <a:path w="2020" h="800" extrusionOk="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78"/>
            <p:cNvSpPr/>
            <p:nvPr/>
          </p:nvSpPr>
          <p:spPr>
            <a:xfrm>
              <a:off x="3170832" y="1608096"/>
              <a:ext cx="151432" cy="107667"/>
            </a:xfrm>
            <a:custGeom>
              <a:avLst/>
              <a:gdLst/>
              <a:ahLst/>
              <a:cxnLst/>
              <a:rect l="l" t="t" r="r" b="b"/>
              <a:pathLst>
                <a:path w="10114" h="7191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78"/>
            <p:cNvSpPr/>
            <p:nvPr/>
          </p:nvSpPr>
          <p:spPr>
            <a:xfrm>
              <a:off x="3170832" y="1608096"/>
              <a:ext cx="151432" cy="44079"/>
            </a:xfrm>
            <a:custGeom>
              <a:avLst/>
              <a:gdLst/>
              <a:ahLst/>
              <a:cxnLst/>
              <a:rect l="l" t="t" r="r" b="b"/>
              <a:pathLst>
                <a:path w="10114" h="2944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78"/>
            <p:cNvSpPr/>
            <p:nvPr/>
          </p:nvSpPr>
          <p:spPr>
            <a:xfrm>
              <a:off x="3227503" y="1642084"/>
              <a:ext cx="41878" cy="40007"/>
            </a:xfrm>
            <a:custGeom>
              <a:avLst/>
              <a:gdLst/>
              <a:ahLst/>
              <a:cxnLst/>
              <a:rect l="l" t="t" r="r" b="b"/>
              <a:pathLst>
                <a:path w="2797" h="2672" extrusionOk="0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78"/>
            <p:cNvSpPr/>
            <p:nvPr/>
          </p:nvSpPr>
          <p:spPr>
            <a:xfrm>
              <a:off x="3087106" y="1776177"/>
              <a:ext cx="160865" cy="11679"/>
            </a:xfrm>
            <a:custGeom>
              <a:avLst/>
              <a:gdLst/>
              <a:ahLst/>
              <a:cxnLst/>
              <a:rect l="l" t="t" r="r" b="b"/>
              <a:pathLst>
                <a:path w="10744" h="780" extrusionOk="0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78"/>
            <p:cNvSpPr/>
            <p:nvPr/>
          </p:nvSpPr>
          <p:spPr>
            <a:xfrm>
              <a:off x="3362540" y="1775563"/>
              <a:ext cx="46295" cy="11978"/>
            </a:xfrm>
            <a:custGeom>
              <a:avLst/>
              <a:gdLst/>
              <a:ahLst/>
              <a:cxnLst/>
              <a:rect l="l" t="t" r="r" b="b"/>
              <a:pathLst>
                <a:path w="3092" h="800" extrusionOk="0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7" name="Google Shape;1937;p78"/>
          <p:cNvGrpSpPr/>
          <p:nvPr/>
        </p:nvGrpSpPr>
        <p:grpSpPr>
          <a:xfrm>
            <a:off x="1327980" y="3088432"/>
            <a:ext cx="355082" cy="366904"/>
            <a:chOff x="2908757" y="4289824"/>
            <a:chExt cx="367162" cy="336116"/>
          </a:xfrm>
        </p:grpSpPr>
        <p:sp>
          <p:nvSpPr>
            <p:cNvPr id="1938" name="Google Shape;1938;p78"/>
            <p:cNvSpPr/>
            <p:nvPr/>
          </p:nvSpPr>
          <p:spPr>
            <a:xfrm>
              <a:off x="2908757" y="4289824"/>
              <a:ext cx="337501" cy="276926"/>
            </a:xfrm>
            <a:custGeom>
              <a:avLst/>
              <a:gdLst/>
              <a:ahLst/>
              <a:cxnLst/>
              <a:rect l="l" t="t" r="r" b="b"/>
              <a:pathLst>
                <a:path w="12915" h="10597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78"/>
            <p:cNvSpPr/>
            <p:nvPr/>
          </p:nvSpPr>
          <p:spPr>
            <a:xfrm>
              <a:off x="2941423" y="4303413"/>
              <a:ext cx="304836" cy="263337"/>
            </a:xfrm>
            <a:custGeom>
              <a:avLst/>
              <a:gdLst/>
              <a:ahLst/>
              <a:cxnLst/>
              <a:rect l="l" t="t" r="r" b="b"/>
              <a:pathLst>
                <a:path w="11665" h="10077" extrusionOk="0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78"/>
            <p:cNvSpPr/>
            <p:nvPr/>
          </p:nvSpPr>
          <p:spPr>
            <a:xfrm>
              <a:off x="3215082" y="4289824"/>
              <a:ext cx="31176" cy="276926"/>
            </a:xfrm>
            <a:custGeom>
              <a:avLst/>
              <a:gdLst/>
              <a:ahLst/>
              <a:cxnLst/>
              <a:rect l="l" t="t" r="r" b="b"/>
              <a:pathLst>
                <a:path w="1193" h="10597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8"/>
            <p:cNvSpPr/>
            <p:nvPr/>
          </p:nvSpPr>
          <p:spPr>
            <a:xfrm>
              <a:off x="2908757" y="4289824"/>
              <a:ext cx="337501" cy="40714"/>
            </a:xfrm>
            <a:custGeom>
              <a:avLst/>
              <a:gdLst/>
              <a:ahLst/>
              <a:cxnLst/>
              <a:rect l="l" t="t" r="r" b="b"/>
              <a:pathLst>
                <a:path w="12915" h="1558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78"/>
            <p:cNvSpPr/>
            <p:nvPr/>
          </p:nvSpPr>
          <p:spPr>
            <a:xfrm>
              <a:off x="2992198" y="4303204"/>
              <a:ext cx="147779" cy="27335"/>
            </a:xfrm>
            <a:custGeom>
              <a:avLst/>
              <a:gdLst/>
              <a:ahLst/>
              <a:cxnLst/>
              <a:rect l="l" t="t" r="r" b="b"/>
              <a:pathLst>
                <a:path w="5655" h="1046" extrusionOk="0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78"/>
            <p:cNvSpPr/>
            <p:nvPr/>
          </p:nvSpPr>
          <p:spPr>
            <a:xfrm>
              <a:off x="3215082" y="4289824"/>
              <a:ext cx="31176" cy="40714"/>
            </a:xfrm>
            <a:custGeom>
              <a:avLst/>
              <a:gdLst/>
              <a:ahLst/>
              <a:cxnLst/>
              <a:rect l="l" t="t" r="r" b="b"/>
              <a:pathLst>
                <a:path w="1193" h="1558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8"/>
            <p:cNvSpPr/>
            <p:nvPr/>
          </p:nvSpPr>
          <p:spPr>
            <a:xfrm>
              <a:off x="3123854" y="4474502"/>
              <a:ext cx="64626" cy="64364"/>
            </a:xfrm>
            <a:custGeom>
              <a:avLst/>
              <a:gdLst/>
              <a:ahLst/>
              <a:cxnLst/>
              <a:rect l="l" t="t" r="r" b="b"/>
              <a:pathLst>
                <a:path w="2473" h="2463" extrusionOk="0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8"/>
            <p:cNvSpPr/>
            <p:nvPr/>
          </p:nvSpPr>
          <p:spPr>
            <a:xfrm>
              <a:off x="2953235" y="4312167"/>
              <a:ext cx="217396" cy="209008"/>
            </a:xfrm>
            <a:custGeom>
              <a:avLst/>
              <a:gdLst/>
              <a:ahLst/>
              <a:cxnLst/>
              <a:rect l="l" t="t" r="r" b="b"/>
              <a:pathLst>
                <a:path w="8319" h="7998" extrusionOk="0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78"/>
            <p:cNvSpPr/>
            <p:nvPr/>
          </p:nvSpPr>
          <p:spPr>
            <a:xfrm>
              <a:off x="2951484" y="4331035"/>
              <a:ext cx="200306" cy="171194"/>
            </a:xfrm>
            <a:custGeom>
              <a:avLst/>
              <a:gdLst/>
              <a:ahLst/>
              <a:cxnLst/>
              <a:rect l="l" t="t" r="r" b="b"/>
              <a:pathLst>
                <a:path w="7665" h="6551" extrusionOk="0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78"/>
            <p:cNvSpPr/>
            <p:nvPr/>
          </p:nvSpPr>
          <p:spPr>
            <a:xfrm>
              <a:off x="3156284" y="4507560"/>
              <a:ext cx="119635" cy="118380"/>
            </a:xfrm>
            <a:custGeom>
              <a:avLst/>
              <a:gdLst/>
              <a:ahLst/>
              <a:cxnLst/>
              <a:rect l="l" t="t" r="r" b="b"/>
              <a:pathLst>
                <a:path w="4578" h="4530" extrusionOk="0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78"/>
            <p:cNvSpPr/>
            <p:nvPr/>
          </p:nvSpPr>
          <p:spPr>
            <a:xfrm>
              <a:off x="3173375" y="4507560"/>
              <a:ext cx="102544" cy="101917"/>
            </a:xfrm>
            <a:custGeom>
              <a:avLst/>
              <a:gdLst/>
              <a:ahLst/>
              <a:cxnLst/>
              <a:rect l="l" t="t" r="r" b="b"/>
              <a:pathLst>
                <a:path w="3924" h="3900" extrusionOk="0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78"/>
            <p:cNvSpPr/>
            <p:nvPr/>
          </p:nvSpPr>
          <p:spPr>
            <a:xfrm>
              <a:off x="3226136" y="4579189"/>
              <a:ext cx="45366" cy="41342"/>
            </a:xfrm>
            <a:custGeom>
              <a:avLst/>
              <a:gdLst/>
              <a:ahLst/>
              <a:cxnLst/>
              <a:rect l="l" t="t" r="r" b="b"/>
              <a:pathLst>
                <a:path w="1736" h="1582" extrusionOk="0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78"/>
            <p:cNvSpPr/>
            <p:nvPr/>
          </p:nvSpPr>
          <p:spPr>
            <a:xfrm>
              <a:off x="2936144" y="4305137"/>
              <a:ext cx="12335" cy="11080"/>
            </a:xfrm>
            <a:custGeom>
              <a:avLst/>
              <a:gdLst/>
              <a:ahLst/>
              <a:cxnLst/>
              <a:rect l="l" t="t" r="r" b="b"/>
              <a:pathLst>
                <a:path w="472" h="424" extrusionOk="0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78"/>
            <p:cNvSpPr/>
            <p:nvPr/>
          </p:nvSpPr>
          <p:spPr>
            <a:xfrm>
              <a:off x="295046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78"/>
            <p:cNvSpPr/>
            <p:nvPr/>
          </p:nvSpPr>
          <p:spPr>
            <a:xfrm>
              <a:off x="296478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78"/>
            <p:cNvSpPr/>
            <p:nvPr/>
          </p:nvSpPr>
          <p:spPr>
            <a:xfrm>
              <a:off x="3013549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78"/>
            <p:cNvSpPr/>
            <p:nvPr/>
          </p:nvSpPr>
          <p:spPr>
            <a:xfrm>
              <a:off x="3013549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78"/>
            <p:cNvSpPr/>
            <p:nvPr/>
          </p:nvSpPr>
          <p:spPr>
            <a:xfrm>
              <a:off x="3029124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78"/>
            <p:cNvSpPr/>
            <p:nvPr/>
          </p:nvSpPr>
          <p:spPr>
            <a:xfrm>
              <a:off x="3029124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78"/>
            <p:cNvSpPr/>
            <p:nvPr/>
          </p:nvSpPr>
          <p:spPr>
            <a:xfrm>
              <a:off x="3019063" y="4367803"/>
              <a:ext cx="72805" cy="70950"/>
            </a:xfrm>
            <a:custGeom>
              <a:avLst/>
              <a:gdLst/>
              <a:ahLst/>
              <a:cxnLst/>
              <a:rect l="l" t="t" r="r" b="b"/>
              <a:pathLst>
                <a:path w="2786" h="2715" extrusionOk="0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78"/>
            <p:cNvSpPr/>
            <p:nvPr/>
          </p:nvSpPr>
          <p:spPr>
            <a:xfrm>
              <a:off x="3048827" y="4396261"/>
              <a:ext cx="72805" cy="70819"/>
            </a:xfrm>
            <a:custGeom>
              <a:avLst/>
              <a:gdLst/>
              <a:ahLst/>
              <a:cxnLst/>
              <a:rect l="l" t="t" r="r" b="b"/>
              <a:pathLst>
                <a:path w="2786" h="2710" extrusionOk="0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78"/>
            <p:cNvSpPr/>
            <p:nvPr/>
          </p:nvSpPr>
          <p:spPr>
            <a:xfrm>
              <a:off x="3048827" y="4396209"/>
              <a:ext cx="36612" cy="42465"/>
            </a:xfrm>
            <a:custGeom>
              <a:avLst/>
              <a:gdLst/>
              <a:ahLst/>
              <a:cxnLst/>
              <a:rect l="l" t="t" r="r" b="b"/>
              <a:pathLst>
                <a:path w="1401" h="1625" extrusionOk="0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78"/>
            <p:cNvSpPr/>
            <p:nvPr/>
          </p:nvSpPr>
          <p:spPr>
            <a:xfrm>
              <a:off x="2934393" y="4503405"/>
              <a:ext cx="18110" cy="11080"/>
            </a:xfrm>
            <a:custGeom>
              <a:avLst/>
              <a:gdLst/>
              <a:ahLst/>
              <a:cxnLst/>
              <a:rect l="l" t="t" r="r" b="b"/>
              <a:pathLst>
                <a:path w="693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78"/>
            <p:cNvSpPr/>
            <p:nvPr/>
          </p:nvSpPr>
          <p:spPr>
            <a:xfrm>
              <a:off x="2950726" y="4503405"/>
              <a:ext cx="33685" cy="11080"/>
            </a:xfrm>
            <a:custGeom>
              <a:avLst/>
              <a:gdLst/>
              <a:ahLst/>
              <a:cxnLst/>
              <a:rect l="l" t="t" r="r" b="b"/>
              <a:pathLst>
                <a:path w="1289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78"/>
            <p:cNvSpPr/>
            <p:nvPr/>
          </p:nvSpPr>
          <p:spPr>
            <a:xfrm>
              <a:off x="2934628" y="4517987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78"/>
            <p:cNvSpPr/>
            <p:nvPr/>
          </p:nvSpPr>
          <p:spPr>
            <a:xfrm>
              <a:off x="2934628" y="4532804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78"/>
            <p:cNvSpPr/>
            <p:nvPr/>
          </p:nvSpPr>
          <p:spPr>
            <a:xfrm>
              <a:off x="3210797" y="4348491"/>
              <a:ext cx="11106" cy="125044"/>
            </a:xfrm>
            <a:custGeom>
              <a:avLst/>
              <a:gdLst/>
              <a:ahLst/>
              <a:cxnLst/>
              <a:rect l="l" t="t" r="r" b="b"/>
              <a:pathLst>
                <a:path w="425" h="4785" extrusionOk="0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5" name="Google Shape;1965;p78"/>
          <p:cNvGrpSpPr/>
          <p:nvPr/>
        </p:nvGrpSpPr>
        <p:grpSpPr>
          <a:xfrm>
            <a:off x="5446308" y="867538"/>
            <a:ext cx="2486265" cy="4400293"/>
            <a:chOff x="5085649" y="847603"/>
            <a:chExt cx="2923298" cy="4896831"/>
          </a:xfrm>
        </p:grpSpPr>
        <p:sp>
          <p:nvSpPr>
            <p:cNvPr id="1966" name="Google Shape;1966;p78"/>
            <p:cNvSpPr/>
            <p:nvPr/>
          </p:nvSpPr>
          <p:spPr>
            <a:xfrm>
              <a:off x="5085649" y="847603"/>
              <a:ext cx="2923298" cy="1772544"/>
            </a:xfrm>
            <a:custGeom>
              <a:avLst/>
              <a:gdLst/>
              <a:ahLst/>
              <a:cxnLst/>
              <a:rect l="l" t="t" r="r" b="b"/>
              <a:pathLst>
                <a:path w="143036" h="86730" extrusionOk="0">
                  <a:moveTo>
                    <a:pt x="0" y="0"/>
                  </a:moveTo>
                  <a:lnTo>
                    <a:pt x="0" y="86729"/>
                  </a:lnTo>
                  <a:lnTo>
                    <a:pt x="143036" y="86729"/>
                  </a:lnTo>
                  <a:lnTo>
                    <a:pt x="14303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78"/>
            <p:cNvSpPr/>
            <p:nvPr/>
          </p:nvSpPr>
          <p:spPr>
            <a:xfrm>
              <a:off x="5185179" y="1080080"/>
              <a:ext cx="1585051" cy="138403"/>
            </a:xfrm>
            <a:custGeom>
              <a:avLst/>
              <a:gdLst/>
              <a:ahLst/>
              <a:cxnLst/>
              <a:rect l="l" t="t" r="r" b="b"/>
              <a:pathLst>
                <a:path w="77556" h="6772" fill="none" extrusionOk="0">
                  <a:moveTo>
                    <a:pt x="1" y="0"/>
                  </a:moveTo>
                  <a:lnTo>
                    <a:pt x="77556" y="0"/>
                  </a:lnTo>
                  <a:lnTo>
                    <a:pt x="77556" y="6772"/>
                  </a:lnTo>
                  <a:lnTo>
                    <a:pt x="1" y="6772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78"/>
            <p:cNvSpPr/>
            <p:nvPr/>
          </p:nvSpPr>
          <p:spPr>
            <a:xfrm>
              <a:off x="5185179" y="1296860"/>
              <a:ext cx="1585051" cy="800394"/>
            </a:xfrm>
            <a:custGeom>
              <a:avLst/>
              <a:gdLst/>
              <a:ahLst/>
              <a:cxnLst/>
              <a:rect l="l" t="t" r="r" b="b"/>
              <a:pathLst>
                <a:path w="77556" h="39163" fill="none" extrusionOk="0">
                  <a:moveTo>
                    <a:pt x="1" y="1"/>
                  </a:moveTo>
                  <a:lnTo>
                    <a:pt x="77556" y="1"/>
                  </a:lnTo>
                  <a:lnTo>
                    <a:pt x="77556" y="39162"/>
                  </a:lnTo>
                  <a:lnTo>
                    <a:pt x="1" y="39162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78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1"/>
                  </a:moveTo>
                  <a:lnTo>
                    <a:pt x="52504" y="1"/>
                  </a:lnTo>
                  <a:lnTo>
                    <a:pt x="52504" y="31190"/>
                  </a:lnTo>
                  <a:lnTo>
                    <a:pt x="0" y="31190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78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31190"/>
                  </a:moveTo>
                  <a:lnTo>
                    <a:pt x="52504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8"/>
            <p:cNvSpPr/>
            <p:nvPr/>
          </p:nvSpPr>
          <p:spPr>
            <a:xfrm>
              <a:off x="6860217" y="18756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52504" y="31190"/>
                  </a:moveTo>
                  <a:lnTo>
                    <a:pt x="0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8"/>
            <p:cNvSpPr/>
            <p:nvPr/>
          </p:nvSpPr>
          <p:spPr>
            <a:xfrm>
              <a:off x="6492076" y="2218571"/>
              <a:ext cx="259761" cy="20"/>
            </a:xfrm>
            <a:custGeom>
              <a:avLst/>
              <a:gdLst/>
              <a:ahLst/>
              <a:cxnLst/>
              <a:rect l="l" t="t" r="r" b="b"/>
              <a:pathLst>
                <a:path w="12710" h="1" fill="none" extrusionOk="0">
                  <a:moveTo>
                    <a:pt x="0" y="1"/>
                  </a:moveTo>
                  <a:lnTo>
                    <a:pt x="12709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8"/>
            <p:cNvSpPr/>
            <p:nvPr/>
          </p:nvSpPr>
          <p:spPr>
            <a:xfrm>
              <a:off x="6031905" y="2218571"/>
              <a:ext cx="406338" cy="20"/>
            </a:xfrm>
            <a:custGeom>
              <a:avLst/>
              <a:gdLst/>
              <a:ahLst/>
              <a:cxnLst/>
              <a:rect l="l" t="t" r="r" b="b"/>
              <a:pathLst>
                <a:path w="19882" h="1" fill="none" extrusionOk="0">
                  <a:moveTo>
                    <a:pt x="0" y="1"/>
                  </a:moveTo>
                  <a:lnTo>
                    <a:pt x="19881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8"/>
            <p:cNvSpPr/>
            <p:nvPr/>
          </p:nvSpPr>
          <p:spPr>
            <a:xfrm>
              <a:off x="5404024" y="2218571"/>
              <a:ext cx="548808" cy="20"/>
            </a:xfrm>
            <a:custGeom>
              <a:avLst/>
              <a:gdLst/>
              <a:ahLst/>
              <a:cxnLst/>
              <a:rect l="l" t="t" r="r" b="b"/>
              <a:pathLst>
                <a:path w="26853" h="1" fill="none" extrusionOk="0">
                  <a:moveTo>
                    <a:pt x="0" y="1"/>
                  </a:moveTo>
                  <a:lnTo>
                    <a:pt x="26853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8"/>
            <p:cNvSpPr/>
            <p:nvPr/>
          </p:nvSpPr>
          <p:spPr>
            <a:xfrm>
              <a:off x="5193354" y="2218571"/>
              <a:ext cx="147293" cy="20"/>
            </a:xfrm>
            <a:custGeom>
              <a:avLst/>
              <a:gdLst/>
              <a:ahLst/>
              <a:cxnLst/>
              <a:rect l="l" t="t" r="r" b="b"/>
              <a:pathLst>
                <a:path w="7207" h="1" fill="none" extrusionOk="0">
                  <a:moveTo>
                    <a:pt x="1" y="1"/>
                  </a:moveTo>
                  <a:lnTo>
                    <a:pt x="7206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8"/>
            <p:cNvSpPr/>
            <p:nvPr/>
          </p:nvSpPr>
          <p:spPr>
            <a:xfrm>
              <a:off x="5575822" y="2292207"/>
              <a:ext cx="1176015" cy="20"/>
            </a:xfrm>
            <a:custGeom>
              <a:avLst/>
              <a:gdLst/>
              <a:ahLst/>
              <a:cxnLst/>
              <a:rect l="l" t="t" r="r" b="b"/>
              <a:pathLst>
                <a:path w="57542" h="1" fill="none" extrusionOk="0">
                  <a:moveTo>
                    <a:pt x="0" y="0"/>
                  </a:moveTo>
                  <a:lnTo>
                    <a:pt x="57541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8"/>
            <p:cNvSpPr/>
            <p:nvPr/>
          </p:nvSpPr>
          <p:spPr>
            <a:xfrm>
              <a:off x="5193354" y="2292207"/>
              <a:ext cx="323178" cy="20"/>
            </a:xfrm>
            <a:custGeom>
              <a:avLst/>
              <a:gdLst/>
              <a:ahLst/>
              <a:cxnLst/>
              <a:rect l="l" t="t" r="r" b="b"/>
              <a:pathLst>
                <a:path w="15813" h="1" fill="none" extrusionOk="0">
                  <a:moveTo>
                    <a:pt x="1" y="0"/>
                  </a:moveTo>
                  <a:lnTo>
                    <a:pt x="15812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8"/>
            <p:cNvSpPr/>
            <p:nvPr/>
          </p:nvSpPr>
          <p:spPr>
            <a:xfrm>
              <a:off x="6198246" y="2365823"/>
              <a:ext cx="553591" cy="20"/>
            </a:xfrm>
            <a:custGeom>
              <a:avLst/>
              <a:gdLst/>
              <a:ahLst/>
              <a:cxnLst/>
              <a:rect l="l" t="t" r="r" b="b"/>
              <a:pathLst>
                <a:path w="27087" h="1" fill="none" extrusionOk="0">
                  <a:moveTo>
                    <a:pt x="0" y="1"/>
                  </a:moveTo>
                  <a:lnTo>
                    <a:pt x="27086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8"/>
            <p:cNvSpPr/>
            <p:nvPr/>
          </p:nvSpPr>
          <p:spPr>
            <a:xfrm>
              <a:off x="5649438" y="2365823"/>
              <a:ext cx="470430" cy="20"/>
            </a:xfrm>
            <a:custGeom>
              <a:avLst/>
              <a:gdLst/>
              <a:ahLst/>
              <a:cxnLst/>
              <a:rect l="l" t="t" r="r" b="b"/>
              <a:pathLst>
                <a:path w="23018" h="1" fill="none" extrusionOk="0">
                  <a:moveTo>
                    <a:pt x="1" y="1"/>
                  </a:moveTo>
                  <a:lnTo>
                    <a:pt x="23017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8"/>
            <p:cNvSpPr/>
            <p:nvPr/>
          </p:nvSpPr>
          <p:spPr>
            <a:xfrm>
              <a:off x="5193354" y="2365823"/>
              <a:ext cx="402251" cy="20"/>
            </a:xfrm>
            <a:custGeom>
              <a:avLst/>
              <a:gdLst/>
              <a:ahLst/>
              <a:cxnLst/>
              <a:rect l="l" t="t" r="r" b="b"/>
              <a:pathLst>
                <a:path w="19682" h="1" fill="none" extrusionOk="0">
                  <a:moveTo>
                    <a:pt x="1" y="1"/>
                  </a:moveTo>
                  <a:lnTo>
                    <a:pt x="19682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8"/>
            <p:cNvSpPr/>
            <p:nvPr/>
          </p:nvSpPr>
          <p:spPr>
            <a:xfrm>
              <a:off x="6109608" y="2439460"/>
              <a:ext cx="642228" cy="20"/>
            </a:xfrm>
            <a:custGeom>
              <a:avLst/>
              <a:gdLst/>
              <a:ahLst/>
              <a:cxnLst/>
              <a:rect l="l" t="t" r="r" b="b"/>
              <a:pathLst>
                <a:path w="31424" h="1" fill="none" extrusionOk="0">
                  <a:moveTo>
                    <a:pt x="1" y="0"/>
                  </a:moveTo>
                  <a:lnTo>
                    <a:pt x="31423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8"/>
            <p:cNvSpPr/>
            <p:nvPr/>
          </p:nvSpPr>
          <p:spPr>
            <a:xfrm>
              <a:off x="5585366" y="2439460"/>
              <a:ext cx="460866" cy="20"/>
            </a:xfrm>
            <a:custGeom>
              <a:avLst/>
              <a:gdLst/>
              <a:ahLst/>
              <a:cxnLst/>
              <a:rect l="l" t="t" r="r" b="b"/>
              <a:pathLst>
                <a:path w="22550" h="1" fill="none" extrusionOk="0">
                  <a:moveTo>
                    <a:pt x="0" y="0"/>
                  </a:moveTo>
                  <a:lnTo>
                    <a:pt x="22550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78"/>
            <p:cNvSpPr/>
            <p:nvPr/>
          </p:nvSpPr>
          <p:spPr>
            <a:xfrm>
              <a:off x="5193354" y="2439460"/>
              <a:ext cx="338179" cy="20"/>
            </a:xfrm>
            <a:custGeom>
              <a:avLst/>
              <a:gdLst/>
              <a:ahLst/>
              <a:cxnLst/>
              <a:rect l="l" t="t" r="r" b="b"/>
              <a:pathLst>
                <a:path w="16547" h="1" fill="none" extrusionOk="0">
                  <a:moveTo>
                    <a:pt x="1" y="0"/>
                  </a:moveTo>
                  <a:lnTo>
                    <a:pt x="16546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78"/>
            <p:cNvSpPr/>
            <p:nvPr/>
          </p:nvSpPr>
          <p:spPr>
            <a:xfrm>
              <a:off x="6467530" y="2513076"/>
              <a:ext cx="284306" cy="20"/>
            </a:xfrm>
            <a:custGeom>
              <a:avLst/>
              <a:gdLst/>
              <a:ahLst/>
              <a:cxnLst/>
              <a:rect l="l" t="t" r="r" b="b"/>
              <a:pathLst>
                <a:path w="13911" h="1" fill="none" extrusionOk="0">
                  <a:moveTo>
                    <a:pt x="0" y="1"/>
                  </a:moveTo>
                  <a:lnTo>
                    <a:pt x="13910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78"/>
            <p:cNvSpPr/>
            <p:nvPr/>
          </p:nvSpPr>
          <p:spPr>
            <a:xfrm>
              <a:off x="5796015" y="2513076"/>
              <a:ext cx="617683" cy="20"/>
            </a:xfrm>
            <a:custGeom>
              <a:avLst/>
              <a:gdLst/>
              <a:ahLst/>
              <a:cxnLst/>
              <a:rect l="l" t="t" r="r" b="b"/>
              <a:pathLst>
                <a:path w="30223" h="1" fill="none" extrusionOk="0">
                  <a:moveTo>
                    <a:pt x="1" y="1"/>
                  </a:moveTo>
                  <a:lnTo>
                    <a:pt x="30222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78"/>
            <p:cNvSpPr/>
            <p:nvPr/>
          </p:nvSpPr>
          <p:spPr>
            <a:xfrm>
              <a:off x="5516512" y="2513076"/>
              <a:ext cx="225671" cy="20"/>
            </a:xfrm>
            <a:custGeom>
              <a:avLst/>
              <a:gdLst/>
              <a:ahLst/>
              <a:cxnLst/>
              <a:rect l="l" t="t" r="r" b="b"/>
              <a:pathLst>
                <a:path w="11042" h="1" fill="none" extrusionOk="0">
                  <a:moveTo>
                    <a:pt x="0" y="1"/>
                  </a:moveTo>
                  <a:lnTo>
                    <a:pt x="11041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78"/>
            <p:cNvSpPr/>
            <p:nvPr/>
          </p:nvSpPr>
          <p:spPr>
            <a:xfrm>
              <a:off x="5296298" y="2513076"/>
              <a:ext cx="132292" cy="20"/>
            </a:xfrm>
            <a:custGeom>
              <a:avLst/>
              <a:gdLst/>
              <a:ahLst/>
              <a:cxnLst/>
              <a:rect l="l" t="t" r="r" b="b"/>
              <a:pathLst>
                <a:path w="6473" h="1" fill="none" extrusionOk="0">
                  <a:moveTo>
                    <a:pt x="1" y="1"/>
                  </a:moveTo>
                  <a:lnTo>
                    <a:pt x="6472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78"/>
            <p:cNvSpPr/>
            <p:nvPr/>
          </p:nvSpPr>
          <p:spPr>
            <a:xfrm>
              <a:off x="5193354" y="2513076"/>
              <a:ext cx="102964" cy="20"/>
            </a:xfrm>
            <a:custGeom>
              <a:avLst/>
              <a:gdLst/>
              <a:ahLst/>
              <a:cxnLst/>
              <a:rect l="l" t="t" r="r" b="b"/>
              <a:pathLst>
                <a:path w="5038" h="1" fill="none" extrusionOk="0">
                  <a:moveTo>
                    <a:pt x="1" y="1"/>
                  </a:moveTo>
                  <a:lnTo>
                    <a:pt x="5038" y="1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78"/>
            <p:cNvSpPr/>
            <p:nvPr/>
          </p:nvSpPr>
          <p:spPr>
            <a:xfrm>
              <a:off x="5085649" y="847603"/>
              <a:ext cx="2923298" cy="127510"/>
            </a:xfrm>
            <a:custGeom>
              <a:avLst/>
              <a:gdLst/>
              <a:ahLst/>
              <a:cxnLst/>
              <a:rect l="l" t="t" r="r" b="b"/>
              <a:pathLst>
                <a:path w="143036" h="6239" extrusionOk="0">
                  <a:moveTo>
                    <a:pt x="0" y="0"/>
                  </a:moveTo>
                  <a:lnTo>
                    <a:pt x="0" y="6238"/>
                  </a:lnTo>
                  <a:lnTo>
                    <a:pt x="143036" y="6238"/>
                  </a:lnTo>
                  <a:lnTo>
                    <a:pt x="143036" y="0"/>
                  </a:lnTo>
                  <a:close/>
                </a:path>
              </a:pathLst>
            </a:custGeom>
            <a:solidFill>
              <a:srgbClr val="D0E1A3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78"/>
            <p:cNvSpPr/>
            <p:nvPr/>
          </p:nvSpPr>
          <p:spPr>
            <a:xfrm>
              <a:off x="5505599" y="885780"/>
              <a:ext cx="2437233" cy="51155"/>
            </a:xfrm>
            <a:custGeom>
              <a:avLst/>
              <a:gdLst/>
              <a:ahLst/>
              <a:cxnLst/>
              <a:rect l="l" t="t" r="r" b="b"/>
              <a:pathLst>
                <a:path w="119253" h="2503" extrusionOk="0">
                  <a:moveTo>
                    <a:pt x="0" y="0"/>
                  </a:moveTo>
                  <a:lnTo>
                    <a:pt x="0" y="2502"/>
                  </a:lnTo>
                  <a:lnTo>
                    <a:pt x="119252" y="2502"/>
                  </a:lnTo>
                  <a:lnTo>
                    <a:pt x="119252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78"/>
            <p:cNvSpPr/>
            <p:nvPr/>
          </p:nvSpPr>
          <p:spPr>
            <a:xfrm>
              <a:off x="5130652" y="885780"/>
              <a:ext cx="323832" cy="51155"/>
            </a:xfrm>
            <a:custGeom>
              <a:avLst/>
              <a:gdLst/>
              <a:ahLst/>
              <a:cxnLst/>
              <a:rect l="l" t="t" r="r" b="b"/>
              <a:pathLst>
                <a:path w="15845" h="2503" extrusionOk="0">
                  <a:moveTo>
                    <a:pt x="0" y="0"/>
                  </a:moveTo>
                  <a:lnTo>
                    <a:pt x="0" y="2502"/>
                  </a:lnTo>
                  <a:lnTo>
                    <a:pt x="15845" y="2502"/>
                  </a:lnTo>
                  <a:lnTo>
                    <a:pt x="15845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78"/>
            <p:cNvSpPr/>
            <p:nvPr/>
          </p:nvSpPr>
          <p:spPr>
            <a:xfrm>
              <a:off x="5865534" y="1515527"/>
              <a:ext cx="291112" cy="336790"/>
            </a:xfrm>
            <a:custGeom>
              <a:avLst/>
              <a:gdLst/>
              <a:ahLst/>
              <a:cxnLst/>
              <a:rect l="l" t="t" r="r" b="b"/>
              <a:pathLst>
                <a:path w="14244" h="16479" extrusionOk="0">
                  <a:moveTo>
                    <a:pt x="0" y="0"/>
                  </a:moveTo>
                  <a:lnTo>
                    <a:pt x="0" y="16479"/>
                  </a:lnTo>
                  <a:lnTo>
                    <a:pt x="14244" y="8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78"/>
            <p:cNvSpPr/>
            <p:nvPr/>
          </p:nvSpPr>
          <p:spPr>
            <a:xfrm>
              <a:off x="6005316" y="2853953"/>
              <a:ext cx="98182" cy="366117"/>
            </a:xfrm>
            <a:custGeom>
              <a:avLst/>
              <a:gdLst/>
              <a:ahLst/>
              <a:cxnLst/>
              <a:rect l="l" t="t" r="r" b="b"/>
              <a:pathLst>
                <a:path w="4804" h="17914" extrusionOk="0">
                  <a:moveTo>
                    <a:pt x="1234" y="1"/>
                  </a:moveTo>
                  <a:lnTo>
                    <a:pt x="0" y="234"/>
                  </a:lnTo>
                  <a:lnTo>
                    <a:pt x="3569" y="17913"/>
                  </a:lnTo>
                  <a:lnTo>
                    <a:pt x="4804" y="17647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78"/>
            <p:cNvSpPr/>
            <p:nvPr/>
          </p:nvSpPr>
          <p:spPr>
            <a:xfrm>
              <a:off x="6076888" y="3207767"/>
              <a:ext cx="479975" cy="17065"/>
            </a:xfrm>
            <a:custGeom>
              <a:avLst/>
              <a:gdLst/>
              <a:ahLst/>
              <a:cxnLst/>
              <a:rect l="l" t="t" r="r" b="b"/>
              <a:pathLst>
                <a:path w="23485" h="835" extrusionOk="0">
                  <a:moveTo>
                    <a:pt x="1" y="1"/>
                  </a:moveTo>
                  <a:lnTo>
                    <a:pt x="1" y="835"/>
                  </a:lnTo>
                  <a:lnTo>
                    <a:pt x="23484" y="835"/>
                  </a:lnTo>
                  <a:lnTo>
                    <a:pt x="23484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78"/>
            <p:cNvSpPr/>
            <p:nvPr/>
          </p:nvSpPr>
          <p:spPr>
            <a:xfrm>
              <a:off x="6689768" y="4106996"/>
              <a:ext cx="741084" cy="36154"/>
            </a:xfrm>
            <a:custGeom>
              <a:avLst/>
              <a:gdLst/>
              <a:ahLst/>
              <a:cxnLst/>
              <a:rect l="l" t="t" r="r" b="b"/>
              <a:pathLst>
                <a:path w="36261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36260" y="1768"/>
                  </a:lnTo>
                  <a:lnTo>
                    <a:pt x="36260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78"/>
            <p:cNvSpPr/>
            <p:nvPr/>
          </p:nvSpPr>
          <p:spPr>
            <a:xfrm>
              <a:off x="6648872" y="2881768"/>
              <a:ext cx="932624" cy="1552473"/>
            </a:xfrm>
            <a:custGeom>
              <a:avLst/>
              <a:gdLst/>
              <a:ahLst/>
              <a:cxnLst/>
              <a:rect l="l" t="t" r="r" b="b"/>
              <a:pathLst>
                <a:path w="45633" h="75962" extrusionOk="0">
                  <a:moveTo>
                    <a:pt x="41951" y="0"/>
                  </a:moveTo>
                  <a:cubicBezTo>
                    <a:pt x="40058" y="0"/>
                    <a:pt x="39629" y="2376"/>
                    <a:pt x="39629" y="2376"/>
                  </a:cubicBezTo>
                  <a:lnTo>
                    <a:pt x="34859" y="36000"/>
                  </a:lnTo>
                  <a:lnTo>
                    <a:pt x="4203" y="36000"/>
                  </a:lnTo>
                  <a:cubicBezTo>
                    <a:pt x="3369" y="36000"/>
                    <a:pt x="2736" y="36633"/>
                    <a:pt x="2736" y="37434"/>
                  </a:cubicBezTo>
                  <a:lnTo>
                    <a:pt x="2736" y="41170"/>
                  </a:lnTo>
                  <a:lnTo>
                    <a:pt x="0" y="75428"/>
                  </a:lnTo>
                  <a:lnTo>
                    <a:pt x="1635" y="75428"/>
                  </a:lnTo>
                  <a:lnTo>
                    <a:pt x="3670" y="45940"/>
                  </a:lnTo>
                  <a:lnTo>
                    <a:pt x="35659" y="45940"/>
                  </a:lnTo>
                  <a:lnTo>
                    <a:pt x="39962" y="75962"/>
                  </a:lnTo>
                  <a:lnTo>
                    <a:pt x="42130" y="75962"/>
                  </a:lnTo>
                  <a:cubicBezTo>
                    <a:pt x="42130" y="75962"/>
                    <a:pt x="38394" y="49476"/>
                    <a:pt x="39362" y="41037"/>
                  </a:cubicBezTo>
                  <a:cubicBezTo>
                    <a:pt x="40296" y="32597"/>
                    <a:pt x="43732" y="5344"/>
                    <a:pt x="43732" y="5344"/>
                  </a:cubicBezTo>
                  <a:cubicBezTo>
                    <a:pt x="43732" y="5344"/>
                    <a:pt x="45633" y="1141"/>
                    <a:pt x="42898" y="174"/>
                  </a:cubicBezTo>
                  <a:cubicBezTo>
                    <a:pt x="42547" y="53"/>
                    <a:pt x="42233" y="0"/>
                    <a:pt x="41951" y="0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78"/>
            <p:cNvSpPr/>
            <p:nvPr/>
          </p:nvSpPr>
          <p:spPr>
            <a:xfrm>
              <a:off x="6648872" y="2883955"/>
              <a:ext cx="932624" cy="1549612"/>
            </a:xfrm>
            <a:custGeom>
              <a:avLst/>
              <a:gdLst/>
              <a:ahLst/>
              <a:cxnLst/>
              <a:rect l="l" t="t" r="r" b="b"/>
              <a:pathLst>
                <a:path w="45633" h="75822" extrusionOk="0">
                  <a:moveTo>
                    <a:pt x="42698" y="0"/>
                  </a:moveTo>
                  <a:cubicBezTo>
                    <a:pt x="42898" y="434"/>
                    <a:pt x="43031" y="1168"/>
                    <a:pt x="42798" y="2502"/>
                  </a:cubicBezTo>
                  <a:cubicBezTo>
                    <a:pt x="42231" y="5504"/>
                    <a:pt x="36493" y="41196"/>
                    <a:pt x="36493" y="41196"/>
                  </a:cubicBezTo>
                  <a:lnTo>
                    <a:pt x="2702" y="41196"/>
                  </a:lnTo>
                  <a:lnTo>
                    <a:pt x="0" y="75721"/>
                  </a:lnTo>
                  <a:lnTo>
                    <a:pt x="1635" y="75721"/>
                  </a:lnTo>
                  <a:lnTo>
                    <a:pt x="5204" y="45800"/>
                  </a:lnTo>
                  <a:lnTo>
                    <a:pt x="35693" y="45800"/>
                  </a:lnTo>
                  <a:lnTo>
                    <a:pt x="39962" y="75821"/>
                  </a:lnTo>
                  <a:lnTo>
                    <a:pt x="42130" y="75821"/>
                  </a:lnTo>
                  <a:cubicBezTo>
                    <a:pt x="42130" y="75821"/>
                    <a:pt x="38394" y="49336"/>
                    <a:pt x="39362" y="40896"/>
                  </a:cubicBezTo>
                  <a:cubicBezTo>
                    <a:pt x="40329" y="32457"/>
                    <a:pt x="44399" y="5838"/>
                    <a:pt x="44399" y="5838"/>
                  </a:cubicBezTo>
                  <a:cubicBezTo>
                    <a:pt x="44399" y="5838"/>
                    <a:pt x="45633" y="1034"/>
                    <a:pt x="42931" y="67"/>
                  </a:cubicBezTo>
                  <a:cubicBezTo>
                    <a:pt x="42831" y="67"/>
                    <a:pt x="42764" y="34"/>
                    <a:pt x="42698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8"/>
            <p:cNvSpPr/>
            <p:nvPr/>
          </p:nvSpPr>
          <p:spPr>
            <a:xfrm>
              <a:off x="6325040" y="3040077"/>
              <a:ext cx="546785" cy="166361"/>
            </a:xfrm>
            <a:custGeom>
              <a:avLst/>
              <a:gdLst/>
              <a:ahLst/>
              <a:cxnLst/>
              <a:rect l="l" t="t" r="r" b="b"/>
              <a:pathLst>
                <a:path w="26754" h="8140" extrusionOk="0">
                  <a:moveTo>
                    <a:pt x="26119" y="0"/>
                  </a:moveTo>
                  <a:lnTo>
                    <a:pt x="9074" y="967"/>
                  </a:lnTo>
                  <a:lnTo>
                    <a:pt x="1502" y="5337"/>
                  </a:lnTo>
                  <a:lnTo>
                    <a:pt x="1" y="7939"/>
                  </a:lnTo>
                  <a:lnTo>
                    <a:pt x="1168" y="8139"/>
                  </a:lnTo>
                  <a:lnTo>
                    <a:pt x="3837" y="6972"/>
                  </a:lnTo>
                  <a:cubicBezTo>
                    <a:pt x="3837" y="6972"/>
                    <a:pt x="6839" y="6438"/>
                    <a:pt x="7706" y="6104"/>
                  </a:cubicBezTo>
                  <a:cubicBezTo>
                    <a:pt x="8574" y="5771"/>
                    <a:pt x="10909" y="3202"/>
                    <a:pt x="10909" y="3202"/>
                  </a:cubicBezTo>
                  <a:lnTo>
                    <a:pt x="26753" y="5771"/>
                  </a:lnTo>
                  <a:lnTo>
                    <a:pt x="26119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8"/>
            <p:cNvSpPr/>
            <p:nvPr/>
          </p:nvSpPr>
          <p:spPr>
            <a:xfrm>
              <a:off x="6012122" y="4116540"/>
              <a:ext cx="445885" cy="295158"/>
            </a:xfrm>
            <a:custGeom>
              <a:avLst/>
              <a:gdLst/>
              <a:ahLst/>
              <a:cxnLst/>
              <a:rect l="l" t="t" r="r" b="b"/>
              <a:pathLst>
                <a:path w="21817" h="14442" extrusionOk="0">
                  <a:moveTo>
                    <a:pt x="16846" y="0"/>
                  </a:moveTo>
                  <a:cubicBezTo>
                    <a:pt x="16846" y="0"/>
                    <a:pt x="13844" y="5237"/>
                    <a:pt x="13444" y="5237"/>
                  </a:cubicBezTo>
                  <a:cubicBezTo>
                    <a:pt x="13217" y="5237"/>
                    <a:pt x="12152" y="5447"/>
                    <a:pt x="10796" y="5447"/>
                  </a:cubicBezTo>
                  <a:cubicBezTo>
                    <a:pt x="9558" y="5447"/>
                    <a:pt x="8078" y="5272"/>
                    <a:pt x="6772" y="4603"/>
                  </a:cubicBezTo>
                  <a:cubicBezTo>
                    <a:pt x="4875" y="3666"/>
                    <a:pt x="3306" y="2870"/>
                    <a:pt x="2227" y="2870"/>
                  </a:cubicBezTo>
                  <a:cubicBezTo>
                    <a:pt x="1733" y="2870"/>
                    <a:pt x="1341" y="3037"/>
                    <a:pt x="1068" y="3436"/>
                  </a:cubicBezTo>
                  <a:cubicBezTo>
                    <a:pt x="635" y="4036"/>
                    <a:pt x="268" y="4670"/>
                    <a:pt x="1" y="5371"/>
                  </a:cubicBezTo>
                  <a:cubicBezTo>
                    <a:pt x="1" y="5371"/>
                    <a:pt x="2569" y="9007"/>
                    <a:pt x="4938" y="10308"/>
                  </a:cubicBezTo>
                  <a:cubicBezTo>
                    <a:pt x="7306" y="11575"/>
                    <a:pt x="8307" y="10908"/>
                    <a:pt x="10775" y="12309"/>
                  </a:cubicBezTo>
                  <a:cubicBezTo>
                    <a:pt x="12864" y="13495"/>
                    <a:pt x="13329" y="14442"/>
                    <a:pt x="14656" y="14442"/>
                  </a:cubicBezTo>
                  <a:cubicBezTo>
                    <a:pt x="14897" y="14442"/>
                    <a:pt x="15166" y="14410"/>
                    <a:pt x="15479" y="14344"/>
                  </a:cubicBezTo>
                  <a:cubicBezTo>
                    <a:pt x="17513" y="13910"/>
                    <a:pt x="18714" y="7372"/>
                    <a:pt x="19248" y="6638"/>
                  </a:cubicBezTo>
                  <a:cubicBezTo>
                    <a:pt x="19782" y="5871"/>
                    <a:pt x="21816" y="1701"/>
                    <a:pt x="21816" y="1701"/>
                  </a:cubicBezTo>
                  <a:lnTo>
                    <a:pt x="16846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8"/>
            <p:cNvSpPr/>
            <p:nvPr/>
          </p:nvSpPr>
          <p:spPr>
            <a:xfrm>
              <a:off x="6012122" y="4174869"/>
              <a:ext cx="389293" cy="236830"/>
            </a:xfrm>
            <a:custGeom>
              <a:avLst/>
              <a:gdLst/>
              <a:ahLst/>
              <a:cxnLst/>
              <a:rect l="l" t="t" r="r" b="b"/>
              <a:pathLst>
                <a:path w="19048" h="11588" extrusionOk="0">
                  <a:moveTo>
                    <a:pt x="2229" y="1"/>
                  </a:moveTo>
                  <a:cubicBezTo>
                    <a:pt x="1734" y="1"/>
                    <a:pt x="1341" y="172"/>
                    <a:pt x="1068" y="582"/>
                  </a:cubicBezTo>
                  <a:cubicBezTo>
                    <a:pt x="635" y="1182"/>
                    <a:pt x="268" y="1816"/>
                    <a:pt x="1" y="2517"/>
                  </a:cubicBezTo>
                  <a:cubicBezTo>
                    <a:pt x="1" y="2517"/>
                    <a:pt x="2569" y="6153"/>
                    <a:pt x="4938" y="7454"/>
                  </a:cubicBezTo>
                  <a:cubicBezTo>
                    <a:pt x="7306" y="8721"/>
                    <a:pt x="8307" y="8054"/>
                    <a:pt x="10775" y="9455"/>
                  </a:cubicBezTo>
                  <a:cubicBezTo>
                    <a:pt x="12864" y="10641"/>
                    <a:pt x="13329" y="11588"/>
                    <a:pt x="14656" y="11588"/>
                  </a:cubicBezTo>
                  <a:cubicBezTo>
                    <a:pt x="14897" y="11588"/>
                    <a:pt x="15166" y="11556"/>
                    <a:pt x="15479" y="11490"/>
                  </a:cubicBezTo>
                  <a:cubicBezTo>
                    <a:pt x="17280" y="11123"/>
                    <a:pt x="18414" y="5952"/>
                    <a:pt x="19048" y="4251"/>
                  </a:cubicBezTo>
                  <a:cubicBezTo>
                    <a:pt x="17180" y="3784"/>
                    <a:pt x="15212" y="2650"/>
                    <a:pt x="13944" y="1850"/>
                  </a:cubicBezTo>
                  <a:cubicBezTo>
                    <a:pt x="13711" y="2183"/>
                    <a:pt x="13544" y="2383"/>
                    <a:pt x="13444" y="2383"/>
                  </a:cubicBezTo>
                  <a:cubicBezTo>
                    <a:pt x="13217" y="2383"/>
                    <a:pt x="12152" y="2593"/>
                    <a:pt x="10796" y="2593"/>
                  </a:cubicBezTo>
                  <a:cubicBezTo>
                    <a:pt x="9558" y="2593"/>
                    <a:pt x="8078" y="2418"/>
                    <a:pt x="6772" y="1749"/>
                  </a:cubicBezTo>
                  <a:cubicBezTo>
                    <a:pt x="4876" y="812"/>
                    <a:pt x="3308" y="1"/>
                    <a:pt x="2229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8"/>
            <p:cNvSpPr/>
            <p:nvPr/>
          </p:nvSpPr>
          <p:spPr>
            <a:xfrm>
              <a:off x="6011447" y="4174951"/>
              <a:ext cx="346334" cy="236748"/>
            </a:xfrm>
            <a:custGeom>
              <a:avLst/>
              <a:gdLst/>
              <a:ahLst/>
              <a:cxnLst/>
              <a:rect l="l" t="t" r="r" b="b"/>
              <a:pathLst>
                <a:path w="16946" h="11584" extrusionOk="0">
                  <a:moveTo>
                    <a:pt x="2233" y="1"/>
                  </a:moveTo>
                  <a:cubicBezTo>
                    <a:pt x="1746" y="1"/>
                    <a:pt x="1364" y="172"/>
                    <a:pt x="1101" y="578"/>
                  </a:cubicBezTo>
                  <a:cubicBezTo>
                    <a:pt x="668" y="1178"/>
                    <a:pt x="301" y="1812"/>
                    <a:pt x="0" y="2513"/>
                  </a:cubicBezTo>
                  <a:cubicBezTo>
                    <a:pt x="0" y="2513"/>
                    <a:pt x="2602" y="6149"/>
                    <a:pt x="4937" y="7450"/>
                  </a:cubicBezTo>
                  <a:cubicBezTo>
                    <a:pt x="7306" y="8717"/>
                    <a:pt x="8306" y="8050"/>
                    <a:pt x="10775" y="9451"/>
                  </a:cubicBezTo>
                  <a:cubicBezTo>
                    <a:pt x="12864" y="10637"/>
                    <a:pt x="13352" y="11584"/>
                    <a:pt x="14687" y="11584"/>
                  </a:cubicBezTo>
                  <a:cubicBezTo>
                    <a:pt x="14929" y="11584"/>
                    <a:pt x="15199" y="11552"/>
                    <a:pt x="15512" y="11486"/>
                  </a:cubicBezTo>
                  <a:cubicBezTo>
                    <a:pt x="15545" y="11486"/>
                    <a:pt x="15612" y="11452"/>
                    <a:pt x="15678" y="11419"/>
                  </a:cubicBezTo>
                  <a:lnTo>
                    <a:pt x="15745" y="11419"/>
                  </a:lnTo>
                  <a:lnTo>
                    <a:pt x="15845" y="11352"/>
                  </a:lnTo>
                  <a:lnTo>
                    <a:pt x="15912" y="11319"/>
                  </a:lnTo>
                  <a:lnTo>
                    <a:pt x="16012" y="11252"/>
                  </a:lnTo>
                  <a:lnTo>
                    <a:pt x="16079" y="11186"/>
                  </a:lnTo>
                  <a:lnTo>
                    <a:pt x="16179" y="11085"/>
                  </a:lnTo>
                  <a:lnTo>
                    <a:pt x="16245" y="11019"/>
                  </a:lnTo>
                  <a:cubicBezTo>
                    <a:pt x="16279" y="10985"/>
                    <a:pt x="16312" y="10952"/>
                    <a:pt x="16345" y="10919"/>
                  </a:cubicBezTo>
                  <a:lnTo>
                    <a:pt x="16412" y="10852"/>
                  </a:lnTo>
                  <a:cubicBezTo>
                    <a:pt x="16446" y="10819"/>
                    <a:pt x="16479" y="10785"/>
                    <a:pt x="16512" y="10719"/>
                  </a:cubicBezTo>
                  <a:lnTo>
                    <a:pt x="16579" y="10652"/>
                  </a:lnTo>
                  <a:lnTo>
                    <a:pt x="16679" y="10485"/>
                  </a:lnTo>
                  <a:lnTo>
                    <a:pt x="16712" y="10452"/>
                  </a:lnTo>
                  <a:cubicBezTo>
                    <a:pt x="16812" y="10318"/>
                    <a:pt x="16879" y="10185"/>
                    <a:pt x="16946" y="10018"/>
                  </a:cubicBezTo>
                  <a:cubicBezTo>
                    <a:pt x="14878" y="10018"/>
                    <a:pt x="13443" y="8717"/>
                    <a:pt x="11208" y="7950"/>
                  </a:cubicBezTo>
                  <a:cubicBezTo>
                    <a:pt x="8440" y="6983"/>
                    <a:pt x="8273" y="7750"/>
                    <a:pt x="6238" y="6349"/>
                  </a:cubicBezTo>
                  <a:cubicBezTo>
                    <a:pt x="4203" y="4981"/>
                    <a:pt x="3970" y="4114"/>
                    <a:pt x="3970" y="4114"/>
                  </a:cubicBezTo>
                  <a:lnTo>
                    <a:pt x="5771" y="1278"/>
                  </a:lnTo>
                  <a:cubicBezTo>
                    <a:pt x="4315" y="550"/>
                    <a:pt x="3106" y="1"/>
                    <a:pt x="223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8"/>
            <p:cNvSpPr/>
            <p:nvPr/>
          </p:nvSpPr>
          <p:spPr>
            <a:xfrm>
              <a:off x="6227553" y="3474353"/>
              <a:ext cx="704930" cy="711736"/>
            </a:xfrm>
            <a:custGeom>
              <a:avLst/>
              <a:gdLst/>
              <a:ahLst/>
              <a:cxnLst/>
              <a:rect l="l" t="t" r="r" b="b"/>
              <a:pathLst>
                <a:path w="34492" h="34825" extrusionOk="0">
                  <a:moveTo>
                    <a:pt x="14990" y="1"/>
                  </a:moveTo>
                  <a:cubicBezTo>
                    <a:pt x="12522" y="1"/>
                    <a:pt x="10754" y="1192"/>
                    <a:pt x="9541" y="4603"/>
                  </a:cubicBezTo>
                  <a:lnTo>
                    <a:pt x="1" y="28420"/>
                  </a:lnTo>
                  <a:lnTo>
                    <a:pt x="11375" y="34825"/>
                  </a:lnTo>
                  <a:cubicBezTo>
                    <a:pt x="11375" y="34825"/>
                    <a:pt x="23451" y="7405"/>
                    <a:pt x="23584" y="6871"/>
                  </a:cubicBezTo>
                  <a:cubicBezTo>
                    <a:pt x="23718" y="6338"/>
                    <a:pt x="25819" y="5804"/>
                    <a:pt x="25819" y="5804"/>
                  </a:cubicBezTo>
                  <a:lnTo>
                    <a:pt x="34492" y="6971"/>
                  </a:lnTo>
                  <a:cubicBezTo>
                    <a:pt x="34492" y="6971"/>
                    <a:pt x="21416" y="1201"/>
                    <a:pt x="17580" y="333"/>
                  </a:cubicBezTo>
                  <a:cubicBezTo>
                    <a:pt x="16642" y="123"/>
                    <a:pt x="15780" y="1"/>
                    <a:pt x="1499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8"/>
            <p:cNvSpPr/>
            <p:nvPr/>
          </p:nvSpPr>
          <p:spPr>
            <a:xfrm>
              <a:off x="6605238" y="3876563"/>
              <a:ext cx="308851" cy="440244"/>
            </a:xfrm>
            <a:custGeom>
              <a:avLst/>
              <a:gdLst/>
              <a:ahLst/>
              <a:cxnLst/>
              <a:rect l="l" t="t" r="r" b="b"/>
              <a:pathLst>
                <a:path w="15112" h="21541" extrusionOk="0">
                  <a:moveTo>
                    <a:pt x="6739" y="0"/>
                  </a:moveTo>
                  <a:lnTo>
                    <a:pt x="935" y="3436"/>
                  </a:lnTo>
                  <a:lnTo>
                    <a:pt x="6305" y="8473"/>
                  </a:lnTo>
                  <a:cubicBezTo>
                    <a:pt x="6305" y="8473"/>
                    <a:pt x="4504" y="12976"/>
                    <a:pt x="2336" y="15878"/>
                  </a:cubicBezTo>
                  <a:cubicBezTo>
                    <a:pt x="201" y="18781"/>
                    <a:pt x="1" y="20448"/>
                    <a:pt x="935" y="21116"/>
                  </a:cubicBezTo>
                  <a:cubicBezTo>
                    <a:pt x="1349" y="21401"/>
                    <a:pt x="1940" y="21540"/>
                    <a:pt x="2581" y="21540"/>
                  </a:cubicBezTo>
                  <a:cubicBezTo>
                    <a:pt x="3436" y="21540"/>
                    <a:pt x="4379" y="21292"/>
                    <a:pt x="5104" y="20815"/>
                  </a:cubicBezTo>
                  <a:cubicBezTo>
                    <a:pt x="6405" y="19948"/>
                    <a:pt x="13677" y="12776"/>
                    <a:pt x="14544" y="11475"/>
                  </a:cubicBezTo>
                  <a:cubicBezTo>
                    <a:pt x="15111" y="10575"/>
                    <a:pt x="14945" y="9374"/>
                    <a:pt x="14144" y="8707"/>
                  </a:cubicBezTo>
                  <a:cubicBezTo>
                    <a:pt x="13810" y="8473"/>
                    <a:pt x="6739" y="0"/>
                    <a:pt x="6739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8"/>
            <p:cNvSpPr/>
            <p:nvPr/>
          </p:nvSpPr>
          <p:spPr>
            <a:xfrm>
              <a:off x="6605238" y="3970637"/>
              <a:ext cx="309526" cy="346170"/>
            </a:xfrm>
            <a:custGeom>
              <a:avLst/>
              <a:gdLst/>
              <a:ahLst/>
              <a:cxnLst/>
              <a:rect l="l" t="t" r="r" b="b"/>
              <a:pathLst>
                <a:path w="15145" h="16938" extrusionOk="0">
                  <a:moveTo>
                    <a:pt x="10608" y="1"/>
                  </a:moveTo>
                  <a:cubicBezTo>
                    <a:pt x="9040" y="1902"/>
                    <a:pt x="6205" y="2970"/>
                    <a:pt x="5605" y="3203"/>
                  </a:cubicBezTo>
                  <a:lnTo>
                    <a:pt x="6338" y="3870"/>
                  </a:lnTo>
                  <a:cubicBezTo>
                    <a:pt x="6338" y="3870"/>
                    <a:pt x="4504" y="8373"/>
                    <a:pt x="2369" y="11275"/>
                  </a:cubicBezTo>
                  <a:cubicBezTo>
                    <a:pt x="201" y="14178"/>
                    <a:pt x="1" y="15845"/>
                    <a:pt x="968" y="16513"/>
                  </a:cubicBezTo>
                  <a:cubicBezTo>
                    <a:pt x="1382" y="16798"/>
                    <a:pt x="1974" y="16937"/>
                    <a:pt x="2614" y="16937"/>
                  </a:cubicBezTo>
                  <a:cubicBezTo>
                    <a:pt x="3470" y="16937"/>
                    <a:pt x="4413" y="16689"/>
                    <a:pt x="5138" y="16212"/>
                  </a:cubicBezTo>
                  <a:cubicBezTo>
                    <a:pt x="6405" y="15345"/>
                    <a:pt x="13710" y="8173"/>
                    <a:pt x="14578" y="6872"/>
                  </a:cubicBezTo>
                  <a:cubicBezTo>
                    <a:pt x="15145" y="5972"/>
                    <a:pt x="14945" y="4771"/>
                    <a:pt x="14144" y="4104"/>
                  </a:cubicBezTo>
                  <a:cubicBezTo>
                    <a:pt x="14011" y="3970"/>
                    <a:pt x="12343" y="2036"/>
                    <a:pt x="10608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8"/>
            <p:cNvSpPr/>
            <p:nvPr/>
          </p:nvSpPr>
          <p:spPr>
            <a:xfrm>
              <a:off x="6606608" y="4056536"/>
              <a:ext cx="306787" cy="260272"/>
            </a:xfrm>
            <a:custGeom>
              <a:avLst/>
              <a:gdLst/>
              <a:ahLst/>
              <a:cxnLst/>
              <a:rect l="l" t="t" r="r" b="b"/>
              <a:pathLst>
                <a:path w="15011" h="12735" extrusionOk="0">
                  <a:moveTo>
                    <a:pt x="14210" y="1"/>
                  </a:moveTo>
                  <a:cubicBezTo>
                    <a:pt x="14144" y="735"/>
                    <a:pt x="13877" y="1435"/>
                    <a:pt x="13410" y="2036"/>
                  </a:cubicBezTo>
                  <a:cubicBezTo>
                    <a:pt x="12142" y="3637"/>
                    <a:pt x="4970" y="10275"/>
                    <a:pt x="4970" y="10275"/>
                  </a:cubicBezTo>
                  <a:lnTo>
                    <a:pt x="1635" y="7973"/>
                  </a:lnTo>
                  <a:cubicBezTo>
                    <a:pt x="100" y="10308"/>
                    <a:pt x="0" y="11742"/>
                    <a:pt x="868" y="12310"/>
                  </a:cubicBezTo>
                  <a:cubicBezTo>
                    <a:pt x="1282" y="12595"/>
                    <a:pt x="1873" y="12734"/>
                    <a:pt x="2514" y="12734"/>
                  </a:cubicBezTo>
                  <a:cubicBezTo>
                    <a:pt x="3369" y="12734"/>
                    <a:pt x="4312" y="12486"/>
                    <a:pt x="5037" y="12009"/>
                  </a:cubicBezTo>
                  <a:cubicBezTo>
                    <a:pt x="6305" y="11142"/>
                    <a:pt x="13610" y="3970"/>
                    <a:pt x="14477" y="2669"/>
                  </a:cubicBezTo>
                  <a:cubicBezTo>
                    <a:pt x="15011" y="1835"/>
                    <a:pt x="14911" y="735"/>
                    <a:pt x="1421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8"/>
            <p:cNvSpPr/>
            <p:nvPr/>
          </p:nvSpPr>
          <p:spPr>
            <a:xfrm>
              <a:off x="6781123" y="4023775"/>
              <a:ext cx="54343" cy="45964"/>
            </a:xfrm>
            <a:custGeom>
              <a:avLst/>
              <a:gdLst/>
              <a:ahLst/>
              <a:cxnLst/>
              <a:rect l="l" t="t" r="r" b="b"/>
              <a:pathLst>
                <a:path w="2659" h="2249" extrusionOk="0">
                  <a:moveTo>
                    <a:pt x="1562" y="1"/>
                  </a:moveTo>
                  <a:cubicBezTo>
                    <a:pt x="1542" y="1"/>
                    <a:pt x="1522" y="1"/>
                    <a:pt x="1502" y="3"/>
                  </a:cubicBezTo>
                  <a:cubicBezTo>
                    <a:pt x="501" y="3"/>
                    <a:pt x="1" y="1237"/>
                    <a:pt x="735" y="1937"/>
                  </a:cubicBezTo>
                  <a:cubicBezTo>
                    <a:pt x="960" y="2153"/>
                    <a:pt x="1230" y="2248"/>
                    <a:pt x="1494" y="2248"/>
                  </a:cubicBezTo>
                  <a:cubicBezTo>
                    <a:pt x="2090" y="2248"/>
                    <a:pt x="2659" y="1763"/>
                    <a:pt x="2636" y="1070"/>
                  </a:cubicBezTo>
                  <a:cubicBezTo>
                    <a:pt x="2604" y="458"/>
                    <a:pt x="2135" y="1"/>
                    <a:pt x="1562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8"/>
            <p:cNvSpPr/>
            <p:nvPr/>
          </p:nvSpPr>
          <p:spPr>
            <a:xfrm>
              <a:off x="6234379" y="3234356"/>
              <a:ext cx="1128293" cy="791524"/>
            </a:xfrm>
            <a:custGeom>
              <a:avLst/>
              <a:gdLst/>
              <a:ahLst/>
              <a:cxnLst/>
              <a:rect l="l" t="t" r="r" b="b"/>
              <a:pathLst>
                <a:path w="55207" h="38729" extrusionOk="0">
                  <a:moveTo>
                    <a:pt x="32924" y="1"/>
                  </a:moveTo>
                  <a:lnTo>
                    <a:pt x="32824" y="1002"/>
                  </a:lnTo>
                  <a:lnTo>
                    <a:pt x="32290" y="2803"/>
                  </a:lnTo>
                  <a:cubicBezTo>
                    <a:pt x="32290" y="2803"/>
                    <a:pt x="16078" y="3036"/>
                    <a:pt x="9007" y="4971"/>
                  </a:cubicBezTo>
                  <a:cubicBezTo>
                    <a:pt x="1935" y="6873"/>
                    <a:pt x="0" y="7973"/>
                    <a:pt x="534" y="11909"/>
                  </a:cubicBezTo>
                  <a:cubicBezTo>
                    <a:pt x="1068" y="15879"/>
                    <a:pt x="12009" y="38729"/>
                    <a:pt x="12009" y="38729"/>
                  </a:cubicBezTo>
                  <a:cubicBezTo>
                    <a:pt x="14210" y="38095"/>
                    <a:pt x="16379" y="37328"/>
                    <a:pt x="18447" y="36360"/>
                  </a:cubicBezTo>
                  <a:cubicBezTo>
                    <a:pt x="20915" y="35159"/>
                    <a:pt x="23250" y="33725"/>
                    <a:pt x="25418" y="32057"/>
                  </a:cubicBezTo>
                  <a:lnTo>
                    <a:pt x="17279" y="16513"/>
                  </a:lnTo>
                  <a:lnTo>
                    <a:pt x="17279" y="16513"/>
                  </a:lnTo>
                  <a:cubicBezTo>
                    <a:pt x="17280" y="16513"/>
                    <a:pt x="26586" y="18447"/>
                    <a:pt x="36993" y="19415"/>
                  </a:cubicBezTo>
                  <a:cubicBezTo>
                    <a:pt x="39462" y="19644"/>
                    <a:pt x="41594" y="19759"/>
                    <a:pt x="43431" y="19759"/>
                  </a:cubicBezTo>
                  <a:cubicBezTo>
                    <a:pt x="49338" y="19759"/>
                    <a:pt x="52208" y="18571"/>
                    <a:pt x="53505" y="16179"/>
                  </a:cubicBezTo>
                  <a:cubicBezTo>
                    <a:pt x="55206" y="13077"/>
                    <a:pt x="52338" y="668"/>
                    <a:pt x="52338" y="668"/>
                  </a:cubicBezTo>
                  <a:lnTo>
                    <a:pt x="32924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78"/>
            <p:cNvSpPr/>
            <p:nvPr/>
          </p:nvSpPr>
          <p:spPr>
            <a:xfrm>
              <a:off x="6461399" y="3486616"/>
              <a:ext cx="126140" cy="85919"/>
            </a:xfrm>
            <a:custGeom>
              <a:avLst/>
              <a:gdLst/>
              <a:ahLst/>
              <a:cxnLst/>
              <a:rect l="l" t="t" r="r" b="b"/>
              <a:pathLst>
                <a:path w="6172" h="4204" fill="none" extrusionOk="0">
                  <a:moveTo>
                    <a:pt x="6171" y="4203"/>
                  </a:moveTo>
                  <a:cubicBezTo>
                    <a:pt x="4003" y="2936"/>
                    <a:pt x="1935" y="1535"/>
                    <a:pt x="0" y="0"/>
                  </a:cubicBezTo>
                </a:path>
              </a:pathLst>
            </a:custGeom>
            <a:noFill/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78"/>
            <p:cNvSpPr/>
            <p:nvPr/>
          </p:nvSpPr>
          <p:spPr>
            <a:xfrm>
              <a:off x="6839759" y="2428546"/>
              <a:ext cx="501782" cy="864588"/>
            </a:xfrm>
            <a:custGeom>
              <a:avLst/>
              <a:gdLst/>
              <a:ahLst/>
              <a:cxnLst/>
              <a:rect l="l" t="t" r="r" b="b"/>
              <a:pathLst>
                <a:path w="24552" h="42304" extrusionOk="0">
                  <a:moveTo>
                    <a:pt x="12643" y="1"/>
                  </a:moveTo>
                  <a:lnTo>
                    <a:pt x="4704" y="8273"/>
                  </a:lnTo>
                  <a:cubicBezTo>
                    <a:pt x="4704" y="8273"/>
                    <a:pt x="1068" y="19114"/>
                    <a:pt x="534" y="22417"/>
                  </a:cubicBezTo>
                  <a:cubicBezTo>
                    <a:pt x="0" y="25719"/>
                    <a:pt x="301" y="40196"/>
                    <a:pt x="301" y="40196"/>
                  </a:cubicBezTo>
                  <a:cubicBezTo>
                    <a:pt x="301" y="40196"/>
                    <a:pt x="7336" y="42304"/>
                    <a:pt x="12255" y="42304"/>
                  </a:cubicBezTo>
                  <a:cubicBezTo>
                    <a:pt x="12767" y="42304"/>
                    <a:pt x="13255" y="42281"/>
                    <a:pt x="13710" y="42231"/>
                  </a:cubicBezTo>
                  <a:cubicBezTo>
                    <a:pt x="18547" y="41697"/>
                    <a:pt x="24551" y="40730"/>
                    <a:pt x="24551" y="40730"/>
                  </a:cubicBezTo>
                  <a:cubicBezTo>
                    <a:pt x="24551" y="40730"/>
                    <a:pt x="23484" y="21549"/>
                    <a:pt x="22516" y="14911"/>
                  </a:cubicBezTo>
                  <a:cubicBezTo>
                    <a:pt x="21549" y="8273"/>
                    <a:pt x="19314" y="4404"/>
                    <a:pt x="17146" y="2803"/>
                  </a:cubicBezTo>
                  <a:cubicBezTo>
                    <a:pt x="15745" y="1735"/>
                    <a:pt x="14244" y="801"/>
                    <a:pt x="12643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8"/>
            <p:cNvSpPr/>
            <p:nvPr/>
          </p:nvSpPr>
          <p:spPr>
            <a:xfrm>
              <a:off x="6537059" y="2184604"/>
              <a:ext cx="372249" cy="388496"/>
            </a:xfrm>
            <a:custGeom>
              <a:avLst/>
              <a:gdLst/>
              <a:ahLst/>
              <a:cxnLst/>
              <a:rect l="l" t="t" r="r" b="b"/>
              <a:pathLst>
                <a:path w="18214" h="19009" extrusionOk="0">
                  <a:moveTo>
                    <a:pt x="14913" y="1"/>
                  </a:moveTo>
                  <a:cubicBezTo>
                    <a:pt x="12505" y="1"/>
                    <a:pt x="1" y="1663"/>
                    <a:pt x="1" y="1663"/>
                  </a:cubicBezTo>
                  <a:lnTo>
                    <a:pt x="635" y="3464"/>
                  </a:lnTo>
                  <a:cubicBezTo>
                    <a:pt x="868" y="4832"/>
                    <a:pt x="1335" y="6133"/>
                    <a:pt x="2036" y="7333"/>
                  </a:cubicBezTo>
                  <a:cubicBezTo>
                    <a:pt x="3103" y="9035"/>
                    <a:pt x="4604" y="9802"/>
                    <a:pt x="4170" y="11503"/>
                  </a:cubicBezTo>
                  <a:cubicBezTo>
                    <a:pt x="3737" y="13204"/>
                    <a:pt x="3770" y="14405"/>
                    <a:pt x="5004" y="14505"/>
                  </a:cubicBezTo>
                  <a:lnTo>
                    <a:pt x="6305" y="14605"/>
                  </a:lnTo>
                  <a:cubicBezTo>
                    <a:pt x="6305" y="14605"/>
                    <a:pt x="8874" y="19008"/>
                    <a:pt x="10809" y="19008"/>
                  </a:cubicBezTo>
                  <a:cubicBezTo>
                    <a:pt x="12743" y="19008"/>
                    <a:pt x="18214" y="14105"/>
                    <a:pt x="18214" y="14105"/>
                  </a:cubicBezTo>
                  <a:cubicBezTo>
                    <a:pt x="18214" y="14105"/>
                    <a:pt x="15312" y="462"/>
                    <a:pt x="15312" y="62"/>
                  </a:cubicBezTo>
                  <a:cubicBezTo>
                    <a:pt x="15312" y="20"/>
                    <a:pt x="15170" y="1"/>
                    <a:pt x="1491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78"/>
            <p:cNvSpPr/>
            <p:nvPr/>
          </p:nvSpPr>
          <p:spPr>
            <a:xfrm>
              <a:off x="6612064" y="2095231"/>
              <a:ext cx="522914" cy="583531"/>
            </a:xfrm>
            <a:custGeom>
              <a:avLst/>
              <a:gdLst/>
              <a:ahLst/>
              <a:cxnLst/>
              <a:rect l="l" t="t" r="r" b="b"/>
              <a:pathLst>
                <a:path w="25586" h="28552" extrusionOk="0">
                  <a:moveTo>
                    <a:pt x="15512" y="1"/>
                  </a:moveTo>
                  <a:cubicBezTo>
                    <a:pt x="13772" y="1"/>
                    <a:pt x="11725" y="765"/>
                    <a:pt x="10441" y="1432"/>
                  </a:cubicBezTo>
                  <a:lnTo>
                    <a:pt x="10341" y="1299"/>
                  </a:lnTo>
                  <a:lnTo>
                    <a:pt x="167" y="4201"/>
                  </a:lnTo>
                  <a:cubicBezTo>
                    <a:pt x="0" y="5068"/>
                    <a:pt x="400" y="5902"/>
                    <a:pt x="1134" y="6336"/>
                  </a:cubicBezTo>
                  <a:cubicBezTo>
                    <a:pt x="3269" y="7937"/>
                    <a:pt x="5771" y="8938"/>
                    <a:pt x="8439" y="9205"/>
                  </a:cubicBezTo>
                  <a:cubicBezTo>
                    <a:pt x="9173" y="13741"/>
                    <a:pt x="10241" y="20513"/>
                    <a:pt x="10241" y="23081"/>
                  </a:cubicBezTo>
                  <a:cubicBezTo>
                    <a:pt x="10241" y="27017"/>
                    <a:pt x="8740" y="28552"/>
                    <a:pt x="8740" y="28552"/>
                  </a:cubicBezTo>
                  <a:cubicBezTo>
                    <a:pt x="8740" y="28552"/>
                    <a:pt x="15611" y="26384"/>
                    <a:pt x="19581" y="22648"/>
                  </a:cubicBezTo>
                  <a:cubicBezTo>
                    <a:pt x="21882" y="20479"/>
                    <a:pt x="23917" y="18044"/>
                    <a:pt x="25585" y="15342"/>
                  </a:cubicBezTo>
                  <a:cubicBezTo>
                    <a:pt x="25585" y="15342"/>
                    <a:pt x="19147" y="8070"/>
                    <a:pt x="18713" y="2800"/>
                  </a:cubicBezTo>
                  <a:cubicBezTo>
                    <a:pt x="18535" y="689"/>
                    <a:pt x="17162" y="1"/>
                    <a:pt x="15512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78"/>
            <p:cNvSpPr/>
            <p:nvPr/>
          </p:nvSpPr>
          <p:spPr>
            <a:xfrm>
              <a:off x="6778405" y="2254030"/>
              <a:ext cx="6152" cy="29328"/>
            </a:xfrm>
            <a:custGeom>
              <a:avLst/>
              <a:gdLst/>
              <a:ahLst/>
              <a:cxnLst/>
              <a:rect l="l" t="t" r="r" b="b"/>
              <a:pathLst>
                <a:path w="301" h="1435" fill="none" extrusionOk="0">
                  <a:moveTo>
                    <a:pt x="300" y="1435"/>
                  </a:moveTo>
                  <a:lnTo>
                    <a:pt x="0" y="0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8"/>
            <p:cNvSpPr/>
            <p:nvPr/>
          </p:nvSpPr>
          <p:spPr>
            <a:xfrm>
              <a:off x="6382306" y="2228810"/>
              <a:ext cx="352772" cy="101595"/>
            </a:xfrm>
            <a:custGeom>
              <a:avLst/>
              <a:gdLst/>
              <a:ahLst/>
              <a:cxnLst/>
              <a:rect l="l" t="t" r="r" b="b"/>
              <a:pathLst>
                <a:path w="17261" h="4971" extrusionOk="0">
                  <a:moveTo>
                    <a:pt x="17213" y="0"/>
                  </a:moveTo>
                  <a:cubicBezTo>
                    <a:pt x="17192" y="0"/>
                    <a:pt x="17153" y="8"/>
                    <a:pt x="17095" y="25"/>
                  </a:cubicBezTo>
                  <a:lnTo>
                    <a:pt x="17095" y="25"/>
                  </a:lnTo>
                  <a:cubicBezTo>
                    <a:pt x="17216" y="9"/>
                    <a:pt x="17261" y="0"/>
                    <a:pt x="17213" y="0"/>
                  </a:cubicBezTo>
                  <a:close/>
                  <a:moveTo>
                    <a:pt x="17095" y="25"/>
                  </a:moveTo>
                  <a:cubicBezTo>
                    <a:pt x="16028" y="164"/>
                    <a:pt x="9030" y="865"/>
                    <a:pt x="7173" y="1134"/>
                  </a:cubicBezTo>
                  <a:cubicBezTo>
                    <a:pt x="7173" y="1134"/>
                    <a:pt x="1" y="4970"/>
                    <a:pt x="2369" y="4970"/>
                  </a:cubicBezTo>
                  <a:cubicBezTo>
                    <a:pt x="4672" y="4970"/>
                    <a:pt x="15747" y="400"/>
                    <a:pt x="17095" y="25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8"/>
            <p:cNvSpPr/>
            <p:nvPr/>
          </p:nvSpPr>
          <p:spPr>
            <a:xfrm>
              <a:off x="6455431" y="1953374"/>
              <a:ext cx="633869" cy="302516"/>
            </a:xfrm>
            <a:custGeom>
              <a:avLst/>
              <a:gdLst/>
              <a:ahLst/>
              <a:cxnLst/>
              <a:rect l="l" t="t" r="r" b="b"/>
              <a:pathLst>
                <a:path w="31015" h="14802" extrusionOk="0">
                  <a:moveTo>
                    <a:pt x="21574" y="1"/>
                  </a:moveTo>
                  <a:cubicBezTo>
                    <a:pt x="16137" y="1"/>
                    <a:pt x="3128" y="6739"/>
                    <a:pt x="1193" y="11376"/>
                  </a:cubicBezTo>
                  <a:cubicBezTo>
                    <a:pt x="0" y="14263"/>
                    <a:pt x="1249" y="14801"/>
                    <a:pt x="2345" y="14801"/>
                  </a:cubicBezTo>
                  <a:cubicBezTo>
                    <a:pt x="2997" y="14801"/>
                    <a:pt x="3595" y="14611"/>
                    <a:pt x="3595" y="14611"/>
                  </a:cubicBezTo>
                  <a:cubicBezTo>
                    <a:pt x="3595" y="14611"/>
                    <a:pt x="26077" y="13510"/>
                    <a:pt x="26878" y="13510"/>
                  </a:cubicBezTo>
                  <a:cubicBezTo>
                    <a:pt x="27645" y="13510"/>
                    <a:pt x="29413" y="13177"/>
                    <a:pt x="30214" y="10642"/>
                  </a:cubicBezTo>
                  <a:cubicBezTo>
                    <a:pt x="31014" y="8073"/>
                    <a:pt x="26978" y="1"/>
                    <a:pt x="21574" y="1"/>
                  </a:cubicBez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8"/>
            <p:cNvSpPr/>
            <p:nvPr/>
          </p:nvSpPr>
          <p:spPr>
            <a:xfrm>
              <a:off x="6571149" y="2167437"/>
              <a:ext cx="488824" cy="58656"/>
            </a:xfrm>
            <a:custGeom>
              <a:avLst/>
              <a:gdLst/>
              <a:ahLst/>
              <a:cxnLst/>
              <a:rect l="l" t="t" r="r" b="b"/>
              <a:pathLst>
                <a:path w="23918" h="2870" fill="none" extrusionOk="0">
                  <a:moveTo>
                    <a:pt x="1" y="2703"/>
                  </a:moveTo>
                  <a:cubicBezTo>
                    <a:pt x="1" y="2703"/>
                    <a:pt x="7806" y="2870"/>
                    <a:pt x="14511" y="1936"/>
                  </a:cubicBezTo>
                  <a:cubicBezTo>
                    <a:pt x="21182" y="968"/>
                    <a:pt x="23918" y="1"/>
                    <a:pt x="23918" y="1"/>
                  </a:cubicBez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8"/>
            <p:cNvSpPr/>
            <p:nvPr/>
          </p:nvSpPr>
          <p:spPr>
            <a:xfrm>
              <a:off x="6824757" y="2209722"/>
              <a:ext cx="215452" cy="3413"/>
            </a:xfrm>
            <a:custGeom>
              <a:avLst/>
              <a:gdLst/>
              <a:ahLst/>
              <a:cxnLst/>
              <a:rect l="l" t="t" r="r" b="b"/>
              <a:pathLst>
                <a:path w="10542" h="167" fill="none" extrusionOk="0">
                  <a:moveTo>
                    <a:pt x="10541" y="0"/>
                  </a:moveTo>
                  <a:lnTo>
                    <a:pt x="1" y="167"/>
                  </a:lnTo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8"/>
            <p:cNvSpPr/>
            <p:nvPr/>
          </p:nvSpPr>
          <p:spPr>
            <a:xfrm>
              <a:off x="6265056" y="3057101"/>
              <a:ext cx="830376" cy="215636"/>
            </a:xfrm>
            <a:custGeom>
              <a:avLst/>
              <a:gdLst/>
              <a:ahLst/>
              <a:cxnLst/>
              <a:rect l="l" t="t" r="r" b="b"/>
              <a:pathLst>
                <a:path w="40630" h="10551" extrusionOk="0">
                  <a:moveTo>
                    <a:pt x="11832" y="1"/>
                  </a:moveTo>
                  <a:cubicBezTo>
                    <a:pt x="11611" y="1"/>
                    <a:pt x="11455" y="12"/>
                    <a:pt x="11375" y="34"/>
                  </a:cubicBezTo>
                  <a:cubicBezTo>
                    <a:pt x="10208" y="335"/>
                    <a:pt x="6005" y="1535"/>
                    <a:pt x="6005" y="1535"/>
                  </a:cubicBezTo>
                  <a:lnTo>
                    <a:pt x="2669" y="1736"/>
                  </a:lnTo>
                  <a:lnTo>
                    <a:pt x="0" y="6239"/>
                  </a:lnTo>
                  <a:lnTo>
                    <a:pt x="868" y="6239"/>
                  </a:lnTo>
                  <a:lnTo>
                    <a:pt x="2802" y="3570"/>
                  </a:lnTo>
                  <a:lnTo>
                    <a:pt x="4003" y="3570"/>
                  </a:lnTo>
                  <a:lnTo>
                    <a:pt x="1968" y="5905"/>
                  </a:lnTo>
                  <a:lnTo>
                    <a:pt x="1101" y="7206"/>
                  </a:lnTo>
                  <a:lnTo>
                    <a:pt x="4070" y="7306"/>
                  </a:lnTo>
                  <a:lnTo>
                    <a:pt x="4537" y="6939"/>
                  </a:lnTo>
                  <a:lnTo>
                    <a:pt x="6238" y="5472"/>
                  </a:lnTo>
                  <a:lnTo>
                    <a:pt x="5704" y="7106"/>
                  </a:lnTo>
                  <a:lnTo>
                    <a:pt x="6338" y="7106"/>
                  </a:lnTo>
                  <a:lnTo>
                    <a:pt x="7839" y="4504"/>
                  </a:lnTo>
                  <a:lnTo>
                    <a:pt x="9874" y="3437"/>
                  </a:lnTo>
                  <a:lnTo>
                    <a:pt x="12009" y="1936"/>
                  </a:lnTo>
                  <a:cubicBezTo>
                    <a:pt x="12009" y="1936"/>
                    <a:pt x="33891" y="9541"/>
                    <a:pt x="34425" y="9875"/>
                  </a:cubicBezTo>
                  <a:cubicBezTo>
                    <a:pt x="34790" y="10080"/>
                    <a:pt x="35451" y="10550"/>
                    <a:pt x="36141" y="10550"/>
                  </a:cubicBezTo>
                  <a:cubicBezTo>
                    <a:pt x="36461" y="10550"/>
                    <a:pt x="36787" y="10449"/>
                    <a:pt x="37093" y="10175"/>
                  </a:cubicBezTo>
                  <a:cubicBezTo>
                    <a:pt x="38061" y="9341"/>
                    <a:pt x="40629" y="2136"/>
                    <a:pt x="40629" y="2136"/>
                  </a:cubicBezTo>
                  <a:lnTo>
                    <a:pt x="31323" y="668"/>
                  </a:lnTo>
                  <a:lnTo>
                    <a:pt x="29922" y="1969"/>
                  </a:lnTo>
                  <a:cubicBezTo>
                    <a:pt x="29922" y="1969"/>
                    <a:pt x="14842" y="1"/>
                    <a:pt x="1183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8"/>
            <p:cNvSpPr/>
            <p:nvPr/>
          </p:nvSpPr>
          <p:spPr>
            <a:xfrm>
              <a:off x="6717726" y="3070754"/>
              <a:ext cx="378380" cy="202331"/>
            </a:xfrm>
            <a:custGeom>
              <a:avLst/>
              <a:gdLst/>
              <a:ahLst/>
              <a:cxnLst/>
              <a:rect l="l" t="t" r="r" b="b"/>
              <a:pathLst>
                <a:path w="18514" h="9900" extrusionOk="0">
                  <a:moveTo>
                    <a:pt x="9174" y="0"/>
                  </a:moveTo>
                  <a:lnTo>
                    <a:pt x="7773" y="1301"/>
                  </a:lnTo>
                  <a:cubicBezTo>
                    <a:pt x="7773" y="1301"/>
                    <a:pt x="4570" y="867"/>
                    <a:pt x="834" y="434"/>
                  </a:cubicBezTo>
                  <a:lnTo>
                    <a:pt x="0" y="4804"/>
                  </a:lnTo>
                  <a:cubicBezTo>
                    <a:pt x="5805" y="6838"/>
                    <a:pt x="11976" y="9040"/>
                    <a:pt x="12309" y="9207"/>
                  </a:cubicBezTo>
                  <a:cubicBezTo>
                    <a:pt x="12675" y="9436"/>
                    <a:pt x="13339" y="9900"/>
                    <a:pt x="14033" y="9900"/>
                  </a:cubicBezTo>
                  <a:cubicBezTo>
                    <a:pt x="14350" y="9900"/>
                    <a:pt x="14674" y="9802"/>
                    <a:pt x="14978" y="9540"/>
                  </a:cubicBezTo>
                  <a:cubicBezTo>
                    <a:pt x="15945" y="8673"/>
                    <a:pt x="18514" y="1501"/>
                    <a:pt x="18514" y="1501"/>
                  </a:cubicBezTo>
                  <a:lnTo>
                    <a:pt x="9174" y="0"/>
                  </a:lnTo>
                  <a:close/>
                </a:path>
              </a:pathLst>
            </a:custGeom>
            <a:solidFill>
              <a:srgbClr val="191919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8"/>
            <p:cNvSpPr/>
            <p:nvPr/>
          </p:nvSpPr>
          <p:spPr>
            <a:xfrm>
              <a:off x="6874523" y="2737377"/>
              <a:ext cx="315657" cy="407708"/>
            </a:xfrm>
            <a:custGeom>
              <a:avLst/>
              <a:gdLst/>
              <a:ahLst/>
              <a:cxnLst/>
              <a:rect l="l" t="t" r="r" b="b"/>
              <a:pathLst>
                <a:path w="15445" h="19949" extrusionOk="0">
                  <a:moveTo>
                    <a:pt x="4637" y="1"/>
                  </a:moveTo>
                  <a:lnTo>
                    <a:pt x="1" y="15545"/>
                  </a:lnTo>
                  <a:cubicBezTo>
                    <a:pt x="1" y="15545"/>
                    <a:pt x="401" y="17680"/>
                    <a:pt x="4704" y="18881"/>
                  </a:cubicBezTo>
                  <a:cubicBezTo>
                    <a:pt x="7072" y="19581"/>
                    <a:pt x="9541" y="19948"/>
                    <a:pt x="12009" y="19948"/>
                  </a:cubicBezTo>
                  <a:lnTo>
                    <a:pt x="15445" y="668"/>
                  </a:lnTo>
                  <a:lnTo>
                    <a:pt x="4637" y="1"/>
                  </a:lnTo>
                  <a:close/>
                </a:path>
              </a:pathLst>
            </a:custGeom>
            <a:solidFill>
              <a:srgbClr val="191919"/>
            </a:solidFill>
            <a:ln w="9525" cap="flat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8"/>
            <p:cNvSpPr/>
            <p:nvPr/>
          </p:nvSpPr>
          <p:spPr>
            <a:xfrm>
              <a:off x="6104172" y="3245944"/>
              <a:ext cx="76375" cy="1140576"/>
            </a:xfrm>
            <a:custGeom>
              <a:avLst/>
              <a:gdLst/>
              <a:ahLst/>
              <a:cxnLst/>
              <a:rect l="l" t="t" r="r" b="b"/>
              <a:pathLst>
                <a:path w="3737" h="55808" extrusionOk="0">
                  <a:moveTo>
                    <a:pt x="0" y="1"/>
                  </a:moveTo>
                  <a:lnTo>
                    <a:pt x="0" y="55808"/>
                  </a:lnTo>
                  <a:lnTo>
                    <a:pt x="3736" y="55808"/>
                  </a:lnTo>
                  <a:lnTo>
                    <a:pt x="373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8"/>
            <p:cNvSpPr/>
            <p:nvPr/>
          </p:nvSpPr>
          <p:spPr>
            <a:xfrm>
              <a:off x="5562190" y="3226181"/>
              <a:ext cx="1141230" cy="47068"/>
            </a:xfrm>
            <a:custGeom>
              <a:avLst/>
              <a:gdLst/>
              <a:ahLst/>
              <a:cxnLst/>
              <a:rect l="l" t="t" r="r" b="b"/>
              <a:pathLst>
                <a:path w="55840" h="2303" extrusionOk="0">
                  <a:moveTo>
                    <a:pt x="0" y="1"/>
                  </a:moveTo>
                  <a:lnTo>
                    <a:pt x="0" y="2302"/>
                  </a:lnTo>
                  <a:lnTo>
                    <a:pt x="55840" y="2302"/>
                  </a:lnTo>
                  <a:lnTo>
                    <a:pt x="55840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8"/>
            <p:cNvSpPr/>
            <p:nvPr/>
          </p:nvSpPr>
          <p:spPr>
            <a:xfrm>
              <a:off x="5731249" y="4385825"/>
              <a:ext cx="822201" cy="47047"/>
            </a:xfrm>
            <a:custGeom>
              <a:avLst/>
              <a:gdLst/>
              <a:ahLst/>
              <a:cxnLst/>
              <a:rect l="l" t="t" r="r" b="b"/>
              <a:pathLst>
                <a:path w="40230" h="2302" extrusionOk="0">
                  <a:moveTo>
                    <a:pt x="2336" y="0"/>
                  </a:moveTo>
                  <a:cubicBezTo>
                    <a:pt x="1035" y="0"/>
                    <a:pt x="1" y="1034"/>
                    <a:pt x="1" y="2302"/>
                  </a:cubicBezTo>
                  <a:lnTo>
                    <a:pt x="40229" y="2302"/>
                  </a:lnTo>
                  <a:cubicBezTo>
                    <a:pt x="40229" y="1034"/>
                    <a:pt x="39195" y="0"/>
                    <a:pt x="37928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8"/>
            <p:cNvSpPr/>
            <p:nvPr/>
          </p:nvSpPr>
          <p:spPr>
            <a:xfrm>
              <a:off x="5719661" y="2954178"/>
              <a:ext cx="194994" cy="280198"/>
            </a:xfrm>
            <a:custGeom>
              <a:avLst/>
              <a:gdLst/>
              <a:ahLst/>
              <a:cxnLst/>
              <a:rect l="l" t="t" r="r" b="b"/>
              <a:pathLst>
                <a:path w="9541" h="13710" extrusionOk="0">
                  <a:moveTo>
                    <a:pt x="1" y="0"/>
                  </a:moveTo>
                  <a:lnTo>
                    <a:pt x="1101" y="13710"/>
                  </a:lnTo>
                  <a:lnTo>
                    <a:pt x="8440" y="13710"/>
                  </a:lnTo>
                  <a:lnTo>
                    <a:pt x="95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8"/>
            <p:cNvSpPr/>
            <p:nvPr/>
          </p:nvSpPr>
          <p:spPr>
            <a:xfrm>
              <a:off x="5706029" y="2926220"/>
              <a:ext cx="216127" cy="64112"/>
            </a:xfrm>
            <a:custGeom>
              <a:avLst/>
              <a:gdLst/>
              <a:ahLst/>
              <a:cxnLst/>
              <a:rect l="l" t="t" r="r" b="b"/>
              <a:pathLst>
                <a:path w="10575" h="3137" extrusionOk="0">
                  <a:moveTo>
                    <a:pt x="0" y="0"/>
                  </a:moveTo>
                  <a:lnTo>
                    <a:pt x="0" y="3136"/>
                  </a:lnTo>
                  <a:lnTo>
                    <a:pt x="10575" y="3136"/>
                  </a:lnTo>
                  <a:lnTo>
                    <a:pt x="10575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8"/>
            <p:cNvSpPr/>
            <p:nvPr/>
          </p:nvSpPr>
          <p:spPr>
            <a:xfrm>
              <a:off x="5727162" y="3053709"/>
              <a:ext cx="179319" cy="102964"/>
            </a:xfrm>
            <a:custGeom>
              <a:avLst/>
              <a:gdLst/>
              <a:ahLst/>
              <a:cxnLst/>
              <a:rect l="l" t="t" r="r" b="b"/>
              <a:pathLst>
                <a:path w="8774" h="5038" extrusionOk="0">
                  <a:moveTo>
                    <a:pt x="1" y="0"/>
                  </a:moveTo>
                  <a:lnTo>
                    <a:pt x="434" y="5037"/>
                  </a:lnTo>
                  <a:lnTo>
                    <a:pt x="8373" y="5037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8"/>
            <p:cNvSpPr/>
            <p:nvPr/>
          </p:nvSpPr>
          <p:spPr>
            <a:xfrm>
              <a:off x="6860217" y="1174850"/>
              <a:ext cx="1073071" cy="637446"/>
            </a:xfrm>
            <a:custGeom>
              <a:avLst/>
              <a:gdLst/>
              <a:ahLst/>
              <a:cxnLst/>
              <a:rect l="l" t="t" r="r" b="b"/>
              <a:pathLst>
                <a:path w="52505" h="31190" fill="none" extrusionOk="0">
                  <a:moveTo>
                    <a:pt x="0" y="1"/>
                  </a:moveTo>
                  <a:lnTo>
                    <a:pt x="52504" y="1"/>
                  </a:lnTo>
                  <a:lnTo>
                    <a:pt x="52504" y="31190"/>
                  </a:lnTo>
                  <a:lnTo>
                    <a:pt x="0" y="31190"/>
                  </a:lnTo>
                  <a:close/>
                </a:path>
              </a:pathLst>
            </a:custGeom>
            <a:noFill/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8"/>
            <p:cNvSpPr/>
            <p:nvPr/>
          </p:nvSpPr>
          <p:spPr>
            <a:xfrm rot="8099929" flipH="1">
              <a:off x="5618741" y="3556113"/>
              <a:ext cx="1857114" cy="1794505"/>
            </a:xfrm>
            <a:custGeom>
              <a:avLst/>
              <a:gdLst/>
              <a:ahLst/>
              <a:cxnLst/>
              <a:rect l="l" t="t" r="r" b="b"/>
              <a:pathLst>
                <a:path w="10886" h="10519" extrusionOk="0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p79"/>
          <p:cNvSpPr txBox="1">
            <a:spLocks noGrp="1"/>
          </p:cNvSpPr>
          <p:nvPr>
            <p:ph type="subTitle" idx="4294967295"/>
          </p:nvPr>
        </p:nvSpPr>
        <p:spPr>
          <a:xfrm>
            <a:off x="1844825" y="3559375"/>
            <a:ext cx="23121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ability to monitor and manage  global operations with real-time data</a:t>
            </a:r>
            <a:endParaRPr sz="1100"/>
          </a:p>
        </p:txBody>
      </p:sp>
      <p:sp>
        <p:nvSpPr>
          <p:cNvPr id="2033" name="Google Shape;2033;p79"/>
          <p:cNvSpPr txBox="1">
            <a:spLocks noGrp="1"/>
          </p:cNvSpPr>
          <p:nvPr>
            <p:ph type="title"/>
          </p:nvPr>
        </p:nvSpPr>
        <p:spPr>
          <a:xfrm>
            <a:off x="354875" y="177975"/>
            <a:ext cx="4770000" cy="7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What problems did business solve with mobile digital devices in this case study?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34" name="Google Shape;2034;p79"/>
          <p:cNvSpPr txBox="1">
            <a:spLocks noGrp="1"/>
          </p:cNvSpPr>
          <p:nvPr>
            <p:ph type="subTitle" idx="4294967295"/>
          </p:nvPr>
        </p:nvSpPr>
        <p:spPr>
          <a:xfrm>
            <a:off x="1400050" y="2623425"/>
            <a:ext cx="27570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ensuring the accuracy and efficiency of the production process</a:t>
            </a:r>
            <a:endParaRPr sz="1100"/>
          </a:p>
        </p:txBody>
      </p:sp>
      <p:sp>
        <p:nvSpPr>
          <p:cNvPr id="2035" name="Google Shape;2035;p79"/>
          <p:cNvSpPr txBox="1">
            <a:spLocks noGrp="1"/>
          </p:cNvSpPr>
          <p:nvPr>
            <p:ph type="subTitle" idx="4294967295"/>
          </p:nvPr>
        </p:nvSpPr>
        <p:spPr>
          <a:xfrm>
            <a:off x="1460675" y="1473675"/>
            <a:ext cx="26964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ability to manage and communicate with the business remotely</a:t>
            </a:r>
            <a:endParaRPr sz="1100" b="1"/>
          </a:p>
        </p:txBody>
      </p:sp>
      <p:sp>
        <p:nvSpPr>
          <p:cNvPr id="2036" name="Google Shape;2036;p79"/>
          <p:cNvSpPr txBox="1">
            <a:spLocks noGrp="1"/>
          </p:cNvSpPr>
          <p:nvPr>
            <p:ph type="ctrTitle" idx="4294967295"/>
          </p:nvPr>
        </p:nvSpPr>
        <p:spPr>
          <a:xfrm>
            <a:off x="1330775" y="1180825"/>
            <a:ext cx="28182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solidFill>
                  <a:schemeClr val="dk2"/>
                </a:solidFill>
              </a:rPr>
              <a:t>REMOTE MANAGEMENT</a:t>
            </a:r>
            <a:endParaRPr sz="1600" b="0">
              <a:solidFill>
                <a:schemeClr val="dk2"/>
              </a:solidFill>
            </a:endParaRPr>
          </a:p>
        </p:txBody>
      </p:sp>
      <p:sp>
        <p:nvSpPr>
          <p:cNvPr id="2037" name="Google Shape;2037;p79"/>
          <p:cNvSpPr txBox="1">
            <a:spLocks noGrp="1"/>
          </p:cNvSpPr>
          <p:nvPr>
            <p:ph type="ctrTitle" idx="4294967295"/>
          </p:nvPr>
        </p:nvSpPr>
        <p:spPr>
          <a:xfrm>
            <a:off x="1529949" y="2224300"/>
            <a:ext cx="26271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solidFill>
                  <a:schemeClr val="dk2"/>
                </a:solidFill>
              </a:rPr>
              <a:t>QUALITY CONTROL</a:t>
            </a:r>
            <a:endParaRPr sz="1600" b="0">
              <a:solidFill>
                <a:schemeClr val="dk2"/>
              </a:solidFill>
            </a:endParaRPr>
          </a:p>
        </p:txBody>
      </p:sp>
      <p:sp>
        <p:nvSpPr>
          <p:cNvPr id="2038" name="Google Shape;2038;p79"/>
          <p:cNvSpPr txBox="1">
            <a:spLocks noGrp="1"/>
          </p:cNvSpPr>
          <p:nvPr>
            <p:ph type="ctrTitle" idx="4294967295"/>
          </p:nvPr>
        </p:nvSpPr>
        <p:spPr>
          <a:xfrm>
            <a:off x="932475" y="3267775"/>
            <a:ext cx="32169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solidFill>
                  <a:schemeClr val="dk2"/>
                </a:solidFill>
              </a:rPr>
              <a:t>GLOBAL CONNECTIVITY</a:t>
            </a:r>
            <a:endParaRPr sz="1600" b="0">
              <a:solidFill>
                <a:schemeClr val="dk2"/>
              </a:solidFill>
            </a:endParaRPr>
          </a:p>
        </p:txBody>
      </p:sp>
      <p:grpSp>
        <p:nvGrpSpPr>
          <p:cNvPr id="2039" name="Google Shape;2039;p79"/>
          <p:cNvGrpSpPr/>
          <p:nvPr/>
        </p:nvGrpSpPr>
        <p:grpSpPr>
          <a:xfrm>
            <a:off x="4148975" y="1317925"/>
            <a:ext cx="3421509" cy="3930336"/>
            <a:chOff x="4465287" y="977233"/>
            <a:chExt cx="4175627" cy="4796602"/>
          </a:xfrm>
        </p:grpSpPr>
        <p:sp>
          <p:nvSpPr>
            <p:cNvPr id="2040" name="Google Shape;2040;p79"/>
            <p:cNvSpPr/>
            <p:nvPr/>
          </p:nvSpPr>
          <p:spPr>
            <a:xfrm rot="8099929" flipH="1">
              <a:off x="6421341" y="3585513"/>
              <a:ext cx="1857114" cy="1794505"/>
            </a:xfrm>
            <a:custGeom>
              <a:avLst/>
              <a:gdLst/>
              <a:ahLst/>
              <a:cxnLst/>
              <a:rect l="l" t="t" r="r" b="b"/>
              <a:pathLst>
                <a:path w="10886" h="10519" extrusionOk="0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41" name="Google Shape;2041;p79"/>
            <p:cNvCxnSpPr>
              <a:stCxn id="2036" idx="3"/>
            </p:cNvCxnSpPr>
            <p:nvPr/>
          </p:nvCxnSpPr>
          <p:spPr>
            <a:xfrm>
              <a:off x="4465287" y="977233"/>
              <a:ext cx="2301000" cy="14616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42" name="Google Shape;2042;p79"/>
            <p:cNvCxnSpPr>
              <a:stCxn id="2037" idx="3"/>
            </p:cNvCxnSpPr>
            <p:nvPr/>
          </p:nvCxnSpPr>
          <p:spPr>
            <a:xfrm>
              <a:off x="4475140" y="2250695"/>
              <a:ext cx="2297400" cy="5451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43" name="Google Shape;2043;p79"/>
            <p:cNvCxnSpPr>
              <a:stCxn id="2038" idx="3"/>
            </p:cNvCxnSpPr>
            <p:nvPr/>
          </p:nvCxnSpPr>
          <p:spPr>
            <a:xfrm rot="10800000" flipH="1">
              <a:off x="4465775" y="3150657"/>
              <a:ext cx="2568300" cy="3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44" name="Google Shape;2044;p79"/>
            <p:cNvSpPr/>
            <p:nvPr/>
          </p:nvSpPr>
          <p:spPr>
            <a:xfrm>
              <a:off x="6190175" y="1635800"/>
              <a:ext cx="2203500" cy="22035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79"/>
            <p:cNvSpPr/>
            <p:nvPr/>
          </p:nvSpPr>
          <p:spPr>
            <a:xfrm>
              <a:off x="6183292" y="1672094"/>
              <a:ext cx="2167910" cy="2167929"/>
            </a:xfrm>
            <a:custGeom>
              <a:avLst/>
              <a:gdLst/>
              <a:ahLst/>
              <a:cxnLst/>
              <a:rect l="l" t="t" r="r" b="b"/>
              <a:pathLst>
                <a:path w="113015" h="113016" fill="none" extrusionOk="0">
                  <a:moveTo>
                    <a:pt x="113015" y="56508"/>
                  </a:moveTo>
                  <a:cubicBezTo>
                    <a:pt x="113015" y="87730"/>
                    <a:pt x="87697" y="113015"/>
                    <a:pt x="56508" y="113015"/>
                  </a:cubicBezTo>
                  <a:cubicBezTo>
                    <a:pt x="25286" y="113015"/>
                    <a:pt x="1" y="87730"/>
                    <a:pt x="1" y="56508"/>
                  </a:cubicBezTo>
                  <a:cubicBezTo>
                    <a:pt x="1" y="25319"/>
                    <a:pt x="25286" y="1"/>
                    <a:pt x="56508" y="1"/>
                  </a:cubicBezTo>
                  <a:cubicBezTo>
                    <a:pt x="87697" y="1"/>
                    <a:pt x="113015" y="25319"/>
                    <a:pt x="113015" y="56508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79"/>
            <p:cNvSpPr/>
            <p:nvPr/>
          </p:nvSpPr>
          <p:spPr>
            <a:xfrm>
              <a:off x="6175619" y="1820970"/>
              <a:ext cx="2196070" cy="2031197"/>
            </a:xfrm>
            <a:custGeom>
              <a:avLst/>
              <a:gdLst/>
              <a:ahLst/>
              <a:cxnLst/>
              <a:rect l="l" t="t" r="r" b="b"/>
              <a:pathLst>
                <a:path w="114483" h="105888" extrusionOk="0">
                  <a:moveTo>
                    <a:pt x="84385" y="0"/>
                  </a:moveTo>
                  <a:cubicBezTo>
                    <a:pt x="80696" y="0"/>
                    <a:pt x="76764" y="489"/>
                    <a:pt x="72652" y="1480"/>
                  </a:cubicBezTo>
                  <a:cubicBezTo>
                    <a:pt x="58909" y="4749"/>
                    <a:pt x="44699" y="13188"/>
                    <a:pt x="32657" y="25230"/>
                  </a:cubicBezTo>
                  <a:cubicBezTo>
                    <a:pt x="7806" y="50081"/>
                    <a:pt x="1" y="82771"/>
                    <a:pt x="15278" y="98049"/>
                  </a:cubicBezTo>
                  <a:cubicBezTo>
                    <a:pt x="20449" y="103219"/>
                    <a:pt x="27654" y="105888"/>
                    <a:pt x="36327" y="105888"/>
                  </a:cubicBezTo>
                  <a:cubicBezTo>
                    <a:pt x="37928" y="105888"/>
                    <a:pt x="39529" y="105788"/>
                    <a:pt x="41130" y="105621"/>
                  </a:cubicBezTo>
                  <a:lnTo>
                    <a:pt x="41097" y="105421"/>
                  </a:lnTo>
                  <a:cubicBezTo>
                    <a:pt x="39491" y="105585"/>
                    <a:pt x="37928" y="105667"/>
                    <a:pt x="36409" y="105667"/>
                  </a:cubicBezTo>
                  <a:cubicBezTo>
                    <a:pt x="27766" y="105667"/>
                    <a:pt x="20575" y="103018"/>
                    <a:pt x="15412" y="97882"/>
                  </a:cubicBezTo>
                  <a:cubicBezTo>
                    <a:pt x="234" y="82705"/>
                    <a:pt x="8040" y="50181"/>
                    <a:pt x="32824" y="25364"/>
                  </a:cubicBezTo>
                  <a:cubicBezTo>
                    <a:pt x="44833" y="13355"/>
                    <a:pt x="59009" y="4949"/>
                    <a:pt x="72686" y="1680"/>
                  </a:cubicBezTo>
                  <a:cubicBezTo>
                    <a:pt x="76792" y="699"/>
                    <a:pt x="80712" y="213"/>
                    <a:pt x="84386" y="213"/>
                  </a:cubicBezTo>
                  <a:cubicBezTo>
                    <a:pt x="92948" y="213"/>
                    <a:pt x="100174" y="2849"/>
                    <a:pt x="105309" y="7985"/>
                  </a:cubicBezTo>
                  <a:cubicBezTo>
                    <a:pt x="111680" y="14356"/>
                    <a:pt x="114282" y="24229"/>
                    <a:pt x="112581" y="35738"/>
                  </a:cubicBezTo>
                  <a:lnTo>
                    <a:pt x="112781" y="35771"/>
                  </a:lnTo>
                  <a:cubicBezTo>
                    <a:pt x="114482" y="24196"/>
                    <a:pt x="111880" y="14256"/>
                    <a:pt x="105476" y="7851"/>
                  </a:cubicBezTo>
                  <a:cubicBezTo>
                    <a:pt x="100292" y="2667"/>
                    <a:pt x="92998" y="0"/>
                    <a:pt x="8438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79"/>
            <p:cNvSpPr/>
            <p:nvPr/>
          </p:nvSpPr>
          <p:spPr>
            <a:xfrm>
              <a:off x="6102668" y="1754656"/>
              <a:ext cx="2320200" cy="1913876"/>
            </a:xfrm>
            <a:custGeom>
              <a:avLst/>
              <a:gdLst/>
              <a:ahLst/>
              <a:cxnLst/>
              <a:rect l="l" t="t" r="r" b="b"/>
              <a:pathLst>
                <a:path w="120954" h="99772" extrusionOk="0">
                  <a:moveTo>
                    <a:pt x="42131" y="0"/>
                  </a:moveTo>
                  <a:cubicBezTo>
                    <a:pt x="29689" y="67"/>
                    <a:pt x="19582" y="4470"/>
                    <a:pt x="13611" y="12442"/>
                  </a:cubicBezTo>
                  <a:cubicBezTo>
                    <a:pt x="1" y="30589"/>
                    <a:pt x="11442" y="62178"/>
                    <a:pt x="39062" y="82826"/>
                  </a:cubicBezTo>
                  <a:cubicBezTo>
                    <a:pt x="54039" y="94034"/>
                    <a:pt x="70751" y="99771"/>
                    <a:pt x="85062" y="99771"/>
                  </a:cubicBezTo>
                  <a:cubicBezTo>
                    <a:pt x="97170" y="99771"/>
                    <a:pt x="107544" y="95668"/>
                    <a:pt x="113782" y="87363"/>
                  </a:cubicBezTo>
                  <a:cubicBezTo>
                    <a:pt x="119419" y="79824"/>
                    <a:pt x="120954" y="69950"/>
                    <a:pt x="118252" y="58742"/>
                  </a:cubicBezTo>
                  <a:lnTo>
                    <a:pt x="118252" y="58742"/>
                  </a:lnTo>
                  <a:lnTo>
                    <a:pt x="118018" y="58775"/>
                  </a:lnTo>
                  <a:cubicBezTo>
                    <a:pt x="120720" y="69917"/>
                    <a:pt x="119219" y="79757"/>
                    <a:pt x="113615" y="87262"/>
                  </a:cubicBezTo>
                  <a:cubicBezTo>
                    <a:pt x="107443" y="95508"/>
                    <a:pt x="97120" y="99554"/>
                    <a:pt x="85103" y="99554"/>
                  </a:cubicBezTo>
                  <a:cubicBezTo>
                    <a:pt x="70819" y="99554"/>
                    <a:pt x="54141" y="93837"/>
                    <a:pt x="39196" y="82659"/>
                  </a:cubicBezTo>
                  <a:cubicBezTo>
                    <a:pt x="11643" y="62078"/>
                    <a:pt x="268" y="30622"/>
                    <a:pt x="13777" y="12542"/>
                  </a:cubicBezTo>
                  <a:cubicBezTo>
                    <a:pt x="19682" y="4637"/>
                    <a:pt x="29755" y="267"/>
                    <a:pt x="42131" y="234"/>
                  </a:cubicBezTo>
                  <a:lnTo>
                    <a:pt x="4213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79"/>
            <p:cNvSpPr/>
            <p:nvPr/>
          </p:nvSpPr>
          <p:spPr>
            <a:xfrm>
              <a:off x="6043816" y="2073488"/>
              <a:ext cx="2483366" cy="1129255"/>
            </a:xfrm>
            <a:custGeom>
              <a:avLst/>
              <a:gdLst/>
              <a:ahLst/>
              <a:cxnLst/>
              <a:rect l="l" t="t" r="r" b="b"/>
              <a:pathLst>
                <a:path w="129460" h="58869" extrusionOk="0">
                  <a:moveTo>
                    <a:pt x="90598" y="224"/>
                  </a:moveTo>
                  <a:cubicBezTo>
                    <a:pt x="109812" y="224"/>
                    <a:pt x="123922" y="5295"/>
                    <a:pt x="126123" y="14435"/>
                  </a:cubicBezTo>
                  <a:cubicBezTo>
                    <a:pt x="129459" y="28244"/>
                    <a:pt x="104308" y="46224"/>
                    <a:pt x="70017" y="54497"/>
                  </a:cubicBezTo>
                  <a:cubicBezTo>
                    <a:pt x="58667" y="57260"/>
                    <a:pt x="47442" y="58663"/>
                    <a:pt x="37369" y="58663"/>
                  </a:cubicBezTo>
                  <a:cubicBezTo>
                    <a:pt x="32729" y="58663"/>
                    <a:pt x="28334" y="58365"/>
                    <a:pt x="24284" y="57766"/>
                  </a:cubicBezTo>
                  <a:cubicBezTo>
                    <a:pt x="11442" y="55864"/>
                    <a:pt x="3469" y="51128"/>
                    <a:pt x="1835" y="44456"/>
                  </a:cubicBezTo>
                  <a:cubicBezTo>
                    <a:pt x="234" y="37785"/>
                    <a:pt x="5137" y="29946"/>
                    <a:pt x="15745" y="22340"/>
                  </a:cubicBezTo>
                  <a:cubicBezTo>
                    <a:pt x="26319" y="14768"/>
                    <a:pt x="41330" y="8397"/>
                    <a:pt x="57941" y="4361"/>
                  </a:cubicBezTo>
                  <a:cubicBezTo>
                    <a:pt x="69550" y="1559"/>
                    <a:pt x="80758" y="224"/>
                    <a:pt x="90598" y="224"/>
                  </a:cubicBezTo>
                  <a:close/>
                  <a:moveTo>
                    <a:pt x="90664" y="1"/>
                  </a:moveTo>
                  <a:cubicBezTo>
                    <a:pt x="80555" y="1"/>
                    <a:pt x="69301" y="1413"/>
                    <a:pt x="57875" y="4161"/>
                  </a:cubicBezTo>
                  <a:cubicBezTo>
                    <a:pt x="41263" y="8197"/>
                    <a:pt x="26252" y="14568"/>
                    <a:pt x="15611" y="22173"/>
                  </a:cubicBezTo>
                  <a:cubicBezTo>
                    <a:pt x="4970" y="29812"/>
                    <a:pt x="0" y="37718"/>
                    <a:pt x="1635" y="44489"/>
                  </a:cubicBezTo>
                  <a:cubicBezTo>
                    <a:pt x="3269" y="51261"/>
                    <a:pt x="11341" y="56031"/>
                    <a:pt x="24251" y="57966"/>
                  </a:cubicBezTo>
                  <a:cubicBezTo>
                    <a:pt x="28370" y="58568"/>
                    <a:pt x="32550" y="58869"/>
                    <a:pt x="36704" y="58869"/>
                  </a:cubicBezTo>
                  <a:cubicBezTo>
                    <a:pt x="36923" y="58869"/>
                    <a:pt x="37142" y="58868"/>
                    <a:pt x="37360" y="58866"/>
                  </a:cubicBezTo>
                  <a:cubicBezTo>
                    <a:pt x="47467" y="58866"/>
                    <a:pt x="58675" y="57465"/>
                    <a:pt x="70083" y="54697"/>
                  </a:cubicBezTo>
                  <a:cubicBezTo>
                    <a:pt x="86729" y="50694"/>
                    <a:pt x="101706" y="44289"/>
                    <a:pt x="112347" y="36684"/>
                  </a:cubicBezTo>
                  <a:cubicBezTo>
                    <a:pt x="122988" y="29045"/>
                    <a:pt x="127958" y="21139"/>
                    <a:pt x="126324" y="14368"/>
                  </a:cubicBezTo>
                  <a:cubicBezTo>
                    <a:pt x="124689" y="7596"/>
                    <a:pt x="116617" y="2826"/>
                    <a:pt x="103707" y="892"/>
                  </a:cubicBezTo>
                  <a:cubicBezTo>
                    <a:pt x="99660" y="295"/>
                    <a:pt x="95282" y="1"/>
                    <a:pt x="9066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79"/>
            <p:cNvSpPr/>
            <p:nvPr/>
          </p:nvSpPr>
          <p:spPr>
            <a:xfrm>
              <a:off x="6603062" y="1507739"/>
              <a:ext cx="1286800" cy="2465373"/>
            </a:xfrm>
            <a:custGeom>
              <a:avLst/>
              <a:gdLst/>
              <a:ahLst/>
              <a:cxnLst/>
              <a:rect l="l" t="t" r="r" b="b"/>
              <a:pathLst>
                <a:path w="67082" h="128522" extrusionOk="0">
                  <a:moveTo>
                    <a:pt x="46500" y="196"/>
                  </a:moveTo>
                  <a:cubicBezTo>
                    <a:pt x="47301" y="196"/>
                    <a:pt x="48135" y="296"/>
                    <a:pt x="48935" y="463"/>
                  </a:cubicBezTo>
                  <a:cubicBezTo>
                    <a:pt x="62778" y="3799"/>
                    <a:pt x="67081" y="35121"/>
                    <a:pt x="58609" y="70313"/>
                  </a:cubicBezTo>
                  <a:cubicBezTo>
                    <a:pt x="54472" y="87359"/>
                    <a:pt x="47968" y="102770"/>
                    <a:pt x="40329" y="113678"/>
                  </a:cubicBezTo>
                  <a:cubicBezTo>
                    <a:pt x="33625" y="123221"/>
                    <a:pt x="26741" y="128320"/>
                    <a:pt x="20647" y="128320"/>
                  </a:cubicBezTo>
                  <a:cubicBezTo>
                    <a:pt x="19797" y="128320"/>
                    <a:pt x="18963" y="128221"/>
                    <a:pt x="18146" y="128021"/>
                  </a:cubicBezTo>
                  <a:cubicBezTo>
                    <a:pt x="4303" y="124685"/>
                    <a:pt x="0" y="93363"/>
                    <a:pt x="8473" y="58204"/>
                  </a:cubicBezTo>
                  <a:cubicBezTo>
                    <a:pt x="16479" y="25081"/>
                    <a:pt x="33057" y="196"/>
                    <a:pt x="46500" y="196"/>
                  </a:cubicBezTo>
                  <a:close/>
                  <a:moveTo>
                    <a:pt x="46522" y="0"/>
                  </a:moveTo>
                  <a:cubicBezTo>
                    <a:pt x="40334" y="0"/>
                    <a:pt x="33357" y="5155"/>
                    <a:pt x="26586" y="14740"/>
                  </a:cubicBezTo>
                  <a:cubicBezTo>
                    <a:pt x="18914" y="25681"/>
                    <a:pt x="12442" y="41092"/>
                    <a:pt x="8306" y="58171"/>
                  </a:cubicBezTo>
                  <a:cubicBezTo>
                    <a:pt x="4170" y="75250"/>
                    <a:pt x="2936" y="91895"/>
                    <a:pt x="4770" y="105138"/>
                  </a:cubicBezTo>
                  <a:cubicBezTo>
                    <a:pt x="6605" y="118414"/>
                    <a:pt x="11342" y="126587"/>
                    <a:pt x="18113" y="128221"/>
                  </a:cubicBezTo>
                  <a:cubicBezTo>
                    <a:pt x="18914" y="128421"/>
                    <a:pt x="19748" y="128521"/>
                    <a:pt x="20615" y="128521"/>
                  </a:cubicBezTo>
                  <a:cubicBezTo>
                    <a:pt x="26786" y="128521"/>
                    <a:pt x="33758" y="123384"/>
                    <a:pt x="40496" y="113811"/>
                  </a:cubicBezTo>
                  <a:cubicBezTo>
                    <a:pt x="48168" y="102870"/>
                    <a:pt x="54706" y="87459"/>
                    <a:pt x="58809" y="70380"/>
                  </a:cubicBezTo>
                  <a:cubicBezTo>
                    <a:pt x="62945" y="53301"/>
                    <a:pt x="64179" y="36622"/>
                    <a:pt x="62378" y="23380"/>
                  </a:cubicBezTo>
                  <a:cubicBezTo>
                    <a:pt x="60543" y="10137"/>
                    <a:pt x="55773" y="1931"/>
                    <a:pt x="49035" y="296"/>
                  </a:cubicBezTo>
                  <a:cubicBezTo>
                    <a:pt x="48214" y="98"/>
                    <a:pt x="47375" y="0"/>
                    <a:pt x="4652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79"/>
            <p:cNvSpPr/>
            <p:nvPr/>
          </p:nvSpPr>
          <p:spPr>
            <a:xfrm>
              <a:off x="7402263" y="3602755"/>
              <a:ext cx="41607" cy="39996"/>
            </a:xfrm>
            <a:custGeom>
              <a:avLst/>
              <a:gdLst/>
              <a:ahLst/>
              <a:cxnLst/>
              <a:rect l="l" t="t" r="r" b="b"/>
              <a:pathLst>
                <a:path w="2169" h="2085" extrusionOk="0">
                  <a:moveTo>
                    <a:pt x="1106" y="1"/>
                  </a:moveTo>
                  <a:cubicBezTo>
                    <a:pt x="855" y="1"/>
                    <a:pt x="602" y="91"/>
                    <a:pt x="401" y="293"/>
                  </a:cubicBezTo>
                  <a:cubicBezTo>
                    <a:pt x="0" y="727"/>
                    <a:pt x="0" y="1360"/>
                    <a:pt x="401" y="1794"/>
                  </a:cubicBezTo>
                  <a:cubicBezTo>
                    <a:pt x="601" y="1995"/>
                    <a:pt x="852" y="2085"/>
                    <a:pt x="1101" y="2085"/>
                  </a:cubicBezTo>
                  <a:cubicBezTo>
                    <a:pt x="1639" y="2085"/>
                    <a:pt x="2168" y="1665"/>
                    <a:pt x="2168" y="1027"/>
                  </a:cubicBezTo>
                  <a:cubicBezTo>
                    <a:pt x="2168" y="413"/>
                    <a:pt x="1642" y="1"/>
                    <a:pt x="110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79"/>
            <p:cNvSpPr/>
            <p:nvPr/>
          </p:nvSpPr>
          <p:spPr>
            <a:xfrm>
              <a:off x="7392652" y="3600243"/>
              <a:ext cx="61729" cy="44618"/>
            </a:xfrm>
            <a:custGeom>
              <a:avLst/>
              <a:gdLst/>
              <a:ahLst/>
              <a:cxnLst/>
              <a:rect l="l" t="t" r="r" b="b"/>
              <a:pathLst>
                <a:path w="3218" h="2326" extrusionOk="0">
                  <a:moveTo>
                    <a:pt x="1635" y="224"/>
                  </a:moveTo>
                  <a:cubicBezTo>
                    <a:pt x="1869" y="224"/>
                    <a:pt x="2102" y="324"/>
                    <a:pt x="2303" y="491"/>
                  </a:cubicBezTo>
                  <a:cubicBezTo>
                    <a:pt x="2669" y="858"/>
                    <a:pt x="2669" y="1458"/>
                    <a:pt x="2303" y="1825"/>
                  </a:cubicBezTo>
                  <a:cubicBezTo>
                    <a:pt x="2101" y="2013"/>
                    <a:pt x="1851" y="2103"/>
                    <a:pt x="1609" y="2103"/>
                  </a:cubicBezTo>
                  <a:cubicBezTo>
                    <a:pt x="1250" y="2103"/>
                    <a:pt x="908" y="1903"/>
                    <a:pt x="768" y="1525"/>
                  </a:cubicBezTo>
                  <a:cubicBezTo>
                    <a:pt x="501" y="924"/>
                    <a:pt x="968" y="224"/>
                    <a:pt x="1635" y="224"/>
                  </a:cubicBezTo>
                  <a:close/>
                  <a:moveTo>
                    <a:pt x="1618" y="1"/>
                  </a:moveTo>
                  <a:cubicBezTo>
                    <a:pt x="1474" y="1"/>
                    <a:pt x="1322" y="29"/>
                    <a:pt x="1168" y="90"/>
                  </a:cubicBezTo>
                  <a:cubicBezTo>
                    <a:pt x="1" y="591"/>
                    <a:pt x="368" y="2325"/>
                    <a:pt x="1635" y="2325"/>
                  </a:cubicBezTo>
                  <a:cubicBezTo>
                    <a:pt x="1936" y="2325"/>
                    <a:pt x="2236" y="2192"/>
                    <a:pt x="2436" y="1992"/>
                  </a:cubicBezTo>
                  <a:cubicBezTo>
                    <a:pt x="3218" y="1210"/>
                    <a:pt x="2567" y="1"/>
                    <a:pt x="161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79"/>
            <p:cNvSpPr/>
            <p:nvPr/>
          </p:nvSpPr>
          <p:spPr>
            <a:xfrm>
              <a:off x="6660648" y="3175542"/>
              <a:ext cx="42240" cy="40226"/>
            </a:xfrm>
            <a:custGeom>
              <a:avLst/>
              <a:gdLst/>
              <a:ahLst/>
              <a:cxnLst/>
              <a:rect l="l" t="t" r="r" b="b"/>
              <a:pathLst>
                <a:path w="2202" h="2097" extrusionOk="0">
                  <a:moveTo>
                    <a:pt x="1145" y="1"/>
                  </a:moveTo>
                  <a:cubicBezTo>
                    <a:pt x="884" y="1"/>
                    <a:pt x="618" y="98"/>
                    <a:pt x="401" y="315"/>
                  </a:cubicBezTo>
                  <a:cubicBezTo>
                    <a:pt x="0" y="715"/>
                    <a:pt x="0" y="1382"/>
                    <a:pt x="401" y="1782"/>
                  </a:cubicBezTo>
                  <a:cubicBezTo>
                    <a:pt x="618" y="1999"/>
                    <a:pt x="884" y="2096"/>
                    <a:pt x="1145" y="2096"/>
                  </a:cubicBezTo>
                  <a:cubicBezTo>
                    <a:pt x="1685" y="2096"/>
                    <a:pt x="2202" y="1679"/>
                    <a:pt x="2202" y="1048"/>
                  </a:cubicBezTo>
                  <a:cubicBezTo>
                    <a:pt x="2202" y="418"/>
                    <a:pt x="1685" y="1"/>
                    <a:pt x="11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79"/>
            <p:cNvSpPr/>
            <p:nvPr/>
          </p:nvSpPr>
          <p:spPr>
            <a:xfrm>
              <a:off x="6652726" y="3173221"/>
              <a:ext cx="60406" cy="44196"/>
            </a:xfrm>
            <a:custGeom>
              <a:avLst/>
              <a:gdLst/>
              <a:ahLst/>
              <a:cxnLst/>
              <a:rect l="l" t="t" r="r" b="b"/>
              <a:pathLst>
                <a:path w="3149" h="2304" extrusionOk="0">
                  <a:moveTo>
                    <a:pt x="1547" y="235"/>
                  </a:moveTo>
                  <a:cubicBezTo>
                    <a:pt x="2381" y="235"/>
                    <a:pt x="2815" y="1236"/>
                    <a:pt x="2215" y="1837"/>
                  </a:cubicBezTo>
                  <a:cubicBezTo>
                    <a:pt x="2031" y="2003"/>
                    <a:pt x="1789" y="2087"/>
                    <a:pt x="1547" y="2087"/>
                  </a:cubicBezTo>
                  <a:cubicBezTo>
                    <a:pt x="1306" y="2087"/>
                    <a:pt x="1064" y="2003"/>
                    <a:pt x="880" y="1837"/>
                  </a:cubicBezTo>
                  <a:cubicBezTo>
                    <a:pt x="313" y="1236"/>
                    <a:pt x="714" y="235"/>
                    <a:pt x="1547" y="235"/>
                  </a:cubicBezTo>
                  <a:close/>
                  <a:moveTo>
                    <a:pt x="1541" y="1"/>
                  </a:moveTo>
                  <a:cubicBezTo>
                    <a:pt x="613" y="1"/>
                    <a:pt x="1" y="1195"/>
                    <a:pt x="747" y="1970"/>
                  </a:cubicBezTo>
                  <a:cubicBezTo>
                    <a:pt x="947" y="2170"/>
                    <a:pt x="1247" y="2304"/>
                    <a:pt x="1547" y="2304"/>
                  </a:cubicBezTo>
                  <a:cubicBezTo>
                    <a:pt x="2815" y="2304"/>
                    <a:pt x="3149" y="569"/>
                    <a:pt x="2014" y="102"/>
                  </a:cubicBezTo>
                  <a:cubicBezTo>
                    <a:pt x="1851" y="32"/>
                    <a:pt x="1692" y="1"/>
                    <a:pt x="15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79"/>
            <p:cNvSpPr/>
            <p:nvPr/>
          </p:nvSpPr>
          <p:spPr>
            <a:xfrm>
              <a:off x="6395105" y="2847291"/>
              <a:ext cx="42240" cy="40226"/>
            </a:xfrm>
            <a:custGeom>
              <a:avLst/>
              <a:gdLst/>
              <a:ahLst/>
              <a:cxnLst/>
              <a:rect l="l" t="t" r="r" b="b"/>
              <a:pathLst>
                <a:path w="2202" h="2097" extrusionOk="0">
                  <a:moveTo>
                    <a:pt x="1155" y="0"/>
                  </a:moveTo>
                  <a:cubicBezTo>
                    <a:pt x="899" y="0"/>
                    <a:pt x="640" y="97"/>
                    <a:pt x="434" y="314"/>
                  </a:cubicBezTo>
                  <a:cubicBezTo>
                    <a:pt x="0" y="715"/>
                    <a:pt x="0" y="1382"/>
                    <a:pt x="434" y="1782"/>
                  </a:cubicBezTo>
                  <a:cubicBezTo>
                    <a:pt x="640" y="1999"/>
                    <a:pt x="899" y="2096"/>
                    <a:pt x="1155" y="2096"/>
                  </a:cubicBezTo>
                  <a:cubicBezTo>
                    <a:pt x="1685" y="2096"/>
                    <a:pt x="2202" y="1678"/>
                    <a:pt x="2202" y="1048"/>
                  </a:cubicBezTo>
                  <a:cubicBezTo>
                    <a:pt x="2202" y="418"/>
                    <a:pt x="1685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79"/>
            <p:cNvSpPr/>
            <p:nvPr/>
          </p:nvSpPr>
          <p:spPr>
            <a:xfrm>
              <a:off x="6386780" y="2845200"/>
              <a:ext cx="60521" cy="43966"/>
            </a:xfrm>
            <a:custGeom>
              <a:avLst/>
              <a:gdLst/>
              <a:ahLst/>
              <a:cxnLst/>
              <a:rect l="l" t="t" r="r" b="b"/>
              <a:pathLst>
                <a:path w="3155" h="2292" extrusionOk="0">
                  <a:moveTo>
                    <a:pt x="1602" y="223"/>
                  </a:moveTo>
                  <a:cubicBezTo>
                    <a:pt x="1835" y="223"/>
                    <a:pt x="2069" y="323"/>
                    <a:pt x="2235" y="490"/>
                  </a:cubicBezTo>
                  <a:cubicBezTo>
                    <a:pt x="2875" y="1101"/>
                    <a:pt x="2348" y="2093"/>
                    <a:pt x="1583" y="2093"/>
                  </a:cubicBezTo>
                  <a:cubicBezTo>
                    <a:pt x="1471" y="2093"/>
                    <a:pt x="1354" y="2071"/>
                    <a:pt x="1235" y="2024"/>
                  </a:cubicBezTo>
                  <a:cubicBezTo>
                    <a:pt x="301" y="1624"/>
                    <a:pt x="568" y="223"/>
                    <a:pt x="1602" y="223"/>
                  </a:cubicBezTo>
                  <a:close/>
                  <a:moveTo>
                    <a:pt x="1583" y="0"/>
                  </a:moveTo>
                  <a:cubicBezTo>
                    <a:pt x="1440" y="0"/>
                    <a:pt x="1289" y="28"/>
                    <a:pt x="1135" y="90"/>
                  </a:cubicBezTo>
                  <a:cubicBezTo>
                    <a:pt x="0" y="557"/>
                    <a:pt x="334" y="2291"/>
                    <a:pt x="1602" y="2291"/>
                  </a:cubicBezTo>
                  <a:cubicBezTo>
                    <a:pt x="1902" y="2291"/>
                    <a:pt x="2169" y="2191"/>
                    <a:pt x="2402" y="1958"/>
                  </a:cubicBezTo>
                  <a:cubicBezTo>
                    <a:pt x="3155" y="1205"/>
                    <a:pt x="2526" y="0"/>
                    <a:pt x="15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79"/>
            <p:cNvSpPr/>
            <p:nvPr/>
          </p:nvSpPr>
          <p:spPr>
            <a:xfrm>
              <a:off x="6260079" y="2529917"/>
              <a:ext cx="42259" cy="40207"/>
            </a:xfrm>
            <a:custGeom>
              <a:avLst/>
              <a:gdLst/>
              <a:ahLst/>
              <a:cxnLst/>
              <a:rect l="l" t="t" r="r" b="b"/>
              <a:pathLst>
                <a:path w="2203" h="2096" extrusionOk="0">
                  <a:moveTo>
                    <a:pt x="1145" y="0"/>
                  </a:moveTo>
                  <a:cubicBezTo>
                    <a:pt x="884" y="0"/>
                    <a:pt x="618" y="97"/>
                    <a:pt x="401" y="314"/>
                  </a:cubicBezTo>
                  <a:cubicBezTo>
                    <a:pt x="1" y="714"/>
                    <a:pt x="1" y="1382"/>
                    <a:pt x="401" y="1782"/>
                  </a:cubicBezTo>
                  <a:cubicBezTo>
                    <a:pt x="618" y="1999"/>
                    <a:pt x="884" y="2096"/>
                    <a:pt x="1145" y="2096"/>
                  </a:cubicBezTo>
                  <a:cubicBezTo>
                    <a:pt x="1686" y="2096"/>
                    <a:pt x="2202" y="1678"/>
                    <a:pt x="2202" y="1048"/>
                  </a:cubicBezTo>
                  <a:cubicBezTo>
                    <a:pt x="2202" y="418"/>
                    <a:pt x="1686" y="0"/>
                    <a:pt x="114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79"/>
            <p:cNvSpPr/>
            <p:nvPr/>
          </p:nvSpPr>
          <p:spPr>
            <a:xfrm>
              <a:off x="6252406" y="2528248"/>
              <a:ext cx="58890" cy="43544"/>
            </a:xfrm>
            <a:custGeom>
              <a:avLst/>
              <a:gdLst/>
              <a:ahLst/>
              <a:cxnLst/>
              <a:rect l="l" t="t" r="r" b="b"/>
              <a:pathLst>
                <a:path w="3070" h="2270" extrusionOk="0">
                  <a:moveTo>
                    <a:pt x="1543" y="203"/>
                  </a:moveTo>
                  <a:cubicBezTo>
                    <a:pt x="2026" y="203"/>
                    <a:pt x="2502" y="569"/>
                    <a:pt x="2502" y="1135"/>
                  </a:cubicBezTo>
                  <a:cubicBezTo>
                    <a:pt x="2502" y="1700"/>
                    <a:pt x="2027" y="2082"/>
                    <a:pt x="1544" y="2082"/>
                  </a:cubicBezTo>
                  <a:cubicBezTo>
                    <a:pt x="1315" y="2082"/>
                    <a:pt x="1084" y="1996"/>
                    <a:pt x="901" y="1802"/>
                  </a:cubicBezTo>
                  <a:cubicBezTo>
                    <a:pt x="534" y="1435"/>
                    <a:pt x="534" y="835"/>
                    <a:pt x="901" y="468"/>
                  </a:cubicBezTo>
                  <a:cubicBezTo>
                    <a:pt x="1083" y="285"/>
                    <a:pt x="1314" y="203"/>
                    <a:pt x="1543" y="203"/>
                  </a:cubicBezTo>
                  <a:close/>
                  <a:moveTo>
                    <a:pt x="1535" y="1"/>
                  </a:moveTo>
                  <a:cubicBezTo>
                    <a:pt x="534" y="1"/>
                    <a:pt x="0" y="1235"/>
                    <a:pt x="734" y="1936"/>
                  </a:cubicBezTo>
                  <a:cubicBezTo>
                    <a:pt x="968" y="2169"/>
                    <a:pt x="1235" y="2269"/>
                    <a:pt x="1535" y="2269"/>
                  </a:cubicBezTo>
                  <a:cubicBezTo>
                    <a:pt x="1868" y="2269"/>
                    <a:pt x="2135" y="2169"/>
                    <a:pt x="2369" y="1936"/>
                  </a:cubicBezTo>
                  <a:cubicBezTo>
                    <a:pt x="3069" y="1235"/>
                    <a:pt x="25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79"/>
            <p:cNvSpPr/>
            <p:nvPr/>
          </p:nvSpPr>
          <p:spPr>
            <a:xfrm>
              <a:off x="6310625" y="3123711"/>
              <a:ext cx="41626" cy="40226"/>
            </a:xfrm>
            <a:custGeom>
              <a:avLst/>
              <a:gdLst/>
              <a:ahLst/>
              <a:cxnLst/>
              <a:rect l="l" t="t" r="r" b="b"/>
              <a:pathLst>
                <a:path w="2170" h="2097" extrusionOk="0">
                  <a:moveTo>
                    <a:pt x="1137" y="1"/>
                  </a:moveTo>
                  <a:cubicBezTo>
                    <a:pt x="881" y="1"/>
                    <a:pt x="618" y="98"/>
                    <a:pt x="401" y="315"/>
                  </a:cubicBezTo>
                  <a:cubicBezTo>
                    <a:pt x="1" y="715"/>
                    <a:pt x="1" y="1382"/>
                    <a:pt x="401" y="1782"/>
                  </a:cubicBezTo>
                  <a:cubicBezTo>
                    <a:pt x="618" y="1999"/>
                    <a:pt x="881" y="2096"/>
                    <a:pt x="1137" y="2096"/>
                  </a:cubicBezTo>
                  <a:cubicBezTo>
                    <a:pt x="1668" y="2096"/>
                    <a:pt x="2169" y="1679"/>
                    <a:pt x="2169" y="1049"/>
                  </a:cubicBezTo>
                  <a:cubicBezTo>
                    <a:pt x="2169" y="418"/>
                    <a:pt x="1668" y="1"/>
                    <a:pt x="113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79"/>
            <p:cNvSpPr/>
            <p:nvPr/>
          </p:nvSpPr>
          <p:spPr>
            <a:xfrm>
              <a:off x="6308074" y="3121716"/>
              <a:ext cx="50565" cy="43870"/>
            </a:xfrm>
            <a:custGeom>
              <a:avLst/>
              <a:gdLst/>
              <a:ahLst/>
              <a:cxnLst/>
              <a:rect l="l" t="t" r="r" b="b"/>
              <a:pathLst>
                <a:path w="2636" h="2287" extrusionOk="0">
                  <a:moveTo>
                    <a:pt x="1268" y="219"/>
                  </a:moveTo>
                  <a:cubicBezTo>
                    <a:pt x="2102" y="219"/>
                    <a:pt x="2536" y="1219"/>
                    <a:pt x="1935" y="1820"/>
                  </a:cubicBezTo>
                  <a:cubicBezTo>
                    <a:pt x="1752" y="1986"/>
                    <a:pt x="1510" y="2070"/>
                    <a:pt x="1268" y="2070"/>
                  </a:cubicBezTo>
                  <a:cubicBezTo>
                    <a:pt x="1026" y="2070"/>
                    <a:pt x="784" y="1986"/>
                    <a:pt x="601" y="1820"/>
                  </a:cubicBezTo>
                  <a:cubicBezTo>
                    <a:pt x="1" y="1219"/>
                    <a:pt x="434" y="219"/>
                    <a:pt x="1268" y="219"/>
                  </a:cubicBezTo>
                  <a:close/>
                  <a:moveTo>
                    <a:pt x="1270" y="1"/>
                  </a:moveTo>
                  <a:cubicBezTo>
                    <a:pt x="982" y="1"/>
                    <a:pt x="693" y="113"/>
                    <a:pt x="468" y="352"/>
                  </a:cubicBezTo>
                  <a:cubicBezTo>
                    <a:pt x="1" y="786"/>
                    <a:pt x="1" y="1519"/>
                    <a:pt x="468" y="1953"/>
                  </a:cubicBezTo>
                  <a:cubicBezTo>
                    <a:pt x="668" y="2187"/>
                    <a:pt x="968" y="2287"/>
                    <a:pt x="1268" y="2287"/>
                  </a:cubicBezTo>
                  <a:cubicBezTo>
                    <a:pt x="2102" y="2287"/>
                    <a:pt x="2636" y="1453"/>
                    <a:pt x="2336" y="719"/>
                  </a:cubicBezTo>
                  <a:cubicBezTo>
                    <a:pt x="2135" y="257"/>
                    <a:pt x="1704" y="1"/>
                    <a:pt x="12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79"/>
            <p:cNvSpPr/>
            <p:nvPr/>
          </p:nvSpPr>
          <p:spPr>
            <a:xfrm>
              <a:off x="6864769" y="2211257"/>
              <a:ext cx="42240" cy="40207"/>
            </a:xfrm>
            <a:custGeom>
              <a:avLst/>
              <a:gdLst/>
              <a:ahLst/>
              <a:cxnLst/>
              <a:rect l="l" t="t" r="r" b="b"/>
              <a:pathLst>
                <a:path w="2202" h="2096" extrusionOk="0">
                  <a:moveTo>
                    <a:pt x="1145" y="0"/>
                  </a:moveTo>
                  <a:cubicBezTo>
                    <a:pt x="884" y="0"/>
                    <a:pt x="618" y="97"/>
                    <a:pt x="401" y="314"/>
                  </a:cubicBezTo>
                  <a:cubicBezTo>
                    <a:pt x="0" y="715"/>
                    <a:pt x="0" y="1382"/>
                    <a:pt x="401" y="1782"/>
                  </a:cubicBezTo>
                  <a:cubicBezTo>
                    <a:pt x="618" y="1999"/>
                    <a:pt x="884" y="2096"/>
                    <a:pt x="1145" y="2096"/>
                  </a:cubicBezTo>
                  <a:cubicBezTo>
                    <a:pt x="1685" y="2096"/>
                    <a:pt x="2202" y="1678"/>
                    <a:pt x="2202" y="1048"/>
                  </a:cubicBezTo>
                  <a:cubicBezTo>
                    <a:pt x="2202" y="418"/>
                    <a:pt x="1685" y="0"/>
                    <a:pt x="114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79"/>
            <p:cNvSpPr/>
            <p:nvPr/>
          </p:nvSpPr>
          <p:spPr>
            <a:xfrm>
              <a:off x="6860280" y="2209262"/>
              <a:ext cx="55687" cy="43870"/>
            </a:xfrm>
            <a:custGeom>
              <a:avLst/>
              <a:gdLst/>
              <a:ahLst/>
              <a:cxnLst/>
              <a:rect l="l" t="t" r="r" b="b"/>
              <a:pathLst>
                <a:path w="2903" h="2287" extrusionOk="0">
                  <a:moveTo>
                    <a:pt x="1368" y="218"/>
                  </a:moveTo>
                  <a:cubicBezTo>
                    <a:pt x="2436" y="218"/>
                    <a:pt x="2703" y="1619"/>
                    <a:pt x="1735" y="2019"/>
                  </a:cubicBezTo>
                  <a:cubicBezTo>
                    <a:pt x="1603" y="2074"/>
                    <a:pt x="1473" y="2099"/>
                    <a:pt x="1350" y="2099"/>
                  </a:cubicBezTo>
                  <a:cubicBezTo>
                    <a:pt x="578" y="2099"/>
                    <a:pt x="73" y="1118"/>
                    <a:pt x="735" y="485"/>
                  </a:cubicBezTo>
                  <a:cubicBezTo>
                    <a:pt x="901" y="285"/>
                    <a:pt x="1135" y="218"/>
                    <a:pt x="1368" y="218"/>
                  </a:cubicBezTo>
                  <a:close/>
                  <a:moveTo>
                    <a:pt x="1374" y="0"/>
                  </a:moveTo>
                  <a:cubicBezTo>
                    <a:pt x="932" y="0"/>
                    <a:pt x="502" y="257"/>
                    <a:pt x="301" y="718"/>
                  </a:cubicBezTo>
                  <a:cubicBezTo>
                    <a:pt x="1" y="1452"/>
                    <a:pt x="568" y="2286"/>
                    <a:pt x="1368" y="2286"/>
                  </a:cubicBezTo>
                  <a:cubicBezTo>
                    <a:pt x="2402" y="2286"/>
                    <a:pt x="2903" y="1052"/>
                    <a:pt x="2202" y="352"/>
                  </a:cubicBezTo>
                  <a:cubicBezTo>
                    <a:pt x="1963" y="113"/>
                    <a:pt x="1666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79"/>
            <p:cNvSpPr/>
            <p:nvPr/>
          </p:nvSpPr>
          <p:spPr>
            <a:xfrm>
              <a:off x="7752267" y="1798181"/>
              <a:ext cx="41607" cy="39938"/>
            </a:xfrm>
            <a:custGeom>
              <a:avLst/>
              <a:gdLst/>
              <a:ahLst/>
              <a:cxnLst/>
              <a:rect l="l" t="t" r="r" b="b"/>
              <a:pathLst>
                <a:path w="2169" h="2082" extrusionOk="0">
                  <a:moveTo>
                    <a:pt x="1136" y="0"/>
                  </a:moveTo>
                  <a:cubicBezTo>
                    <a:pt x="880" y="0"/>
                    <a:pt x="618" y="94"/>
                    <a:pt x="401" y="300"/>
                  </a:cubicBezTo>
                  <a:cubicBezTo>
                    <a:pt x="1" y="700"/>
                    <a:pt x="1" y="1367"/>
                    <a:pt x="401" y="1767"/>
                  </a:cubicBezTo>
                  <a:cubicBezTo>
                    <a:pt x="618" y="1984"/>
                    <a:pt x="881" y="2081"/>
                    <a:pt x="1137" y="2081"/>
                  </a:cubicBezTo>
                  <a:cubicBezTo>
                    <a:pt x="1668" y="2081"/>
                    <a:pt x="2169" y="1664"/>
                    <a:pt x="2169" y="1033"/>
                  </a:cubicBezTo>
                  <a:cubicBezTo>
                    <a:pt x="2169" y="403"/>
                    <a:pt x="1667" y="0"/>
                    <a:pt x="113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79"/>
            <p:cNvSpPr/>
            <p:nvPr/>
          </p:nvSpPr>
          <p:spPr>
            <a:xfrm>
              <a:off x="7742445" y="1795898"/>
              <a:ext cx="55917" cy="44503"/>
            </a:xfrm>
            <a:custGeom>
              <a:avLst/>
              <a:gdLst/>
              <a:ahLst/>
              <a:cxnLst/>
              <a:rect l="l" t="t" r="r" b="b"/>
              <a:pathLst>
                <a:path w="2915" h="2320" extrusionOk="0">
                  <a:moveTo>
                    <a:pt x="1647" y="218"/>
                  </a:moveTo>
                  <a:cubicBezTo>
                    <a:pt x="1880" y="218"/>
                    <a:pt x="2147" y="318"/>
                    <a:pt x="2314" y="485"/>
                  </a:cubicBezTo>
                  <a:cubicBezTo>
                    <a:pt x="2681" y="852"/>
                    <a:pt x="2681" y="1453"/>
                    <a:pt x="2314" y="1820"/>
                  </a:cubicBezTo>
                  <a:cubicBezTo>
                    <a:pt x="2130" y="2003"/>
                    <a:pt x="1889" y="2095"/>
                    <a:pt x="1647" y="2095"/>
                  </a:cubicBezTo>
                  <a:cubicBezTo>
                    <a:pt x="1405" y="2095"/>
                    <a:pt x="1163" y="2003"/>
                    <a:pt x="980" y="1820"/>
                  </a:cubicBezTo>
                  <a:cubicBezTo>
                    <a:pt x="813" y="1653"/>
                    <a:pt x="713" y="1419"/>
                    <a:pt x="713" y="1152"/>
                  </a:cubicBezTo>
                  <a:cubicBezTo>
                    <a:pt x="713" y="652"/>
                    <a:pt x="1113" y="218"/>
                    <a:pt x="1647" y="218"/>
                  </a:cubicBezTo>
                  <a:close/>
                  <a:moveTo>
                    <a:pt x="1654" y="0"/>
                  </a:moveTo>
                  <a:cubicBezTo>
                    <a:pt x="769" y="0"/>
                    <a:pt x="1" y="1141"/>
                    <a:pt x="846" y="1986"/>
                  </a:cubicBezTo>
                  <a:cubicBezTo>
                    <a:pt x="1046" y="2186"/>
                    <a:pt x="1347" y="2320"/>
                    <a:pt x="1647" y="2320"/>
                  </a:cubicBezTo>
                  <a:cubicBezTo>
                    <a:pt x="1947" y="2320"/>
                    <a:pt x="2247" y="2186"/>
                    <a:pt x="2447" y="1986"/>
                  </a:cubicBezTo>
                  <a:cubicBezTo>
                    <a:pt x="2914" y="1519"/>
                    <a:pt x="2914" y="785"/>
                    <a:pt x="2447" y="352"/>
                  </a:cubicBezTo>
                  <a:cubicBezTo>
                    <a:pt x="2200" y="104"/>
                    <a:pt x="1922" y="0"/>
                    <a:pt x="1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79"/>
            <p:cNvSpPr/>
            <p:nvPr/>
          </p:nvSpPr>
          <p:spPr>
            <a:xfrm>
              <a:off x="7790018" y="2055764"/>
              <a:ext cx="41607" cy="40226"/>
            </a:xfrm>
            <a:custGeom>
              <a:avLst/>
              <a:gdLst/>
              <a:ahLst/>
              <a:cxnLst/>
              <a:rect l="l" t="t" r="r" b="b"/>
              <a:pathLst>
                <a:path w="2169" h="2097" extrusionOk="0">
                  <a:moveTo>
                    <a:pt x="1137" y="0"/>
                  </a:moveTo>
                  <a:cubicBezTo>
                    <a:pt x="881" y="0"/>
                    <a:pt x="618" y="97"/>
                    <a:pt x="401" y="314"/>
                  </a:cubicBezTo>
                  <a:cubicBezTo>
                    <a:pt x="1" y="715"/>
                    <a:pt x="1" y="1382"/>
                    <a:pt x="401" y="1782"/>
                  </a:cubicBezTo>
                  <a:cubicBezTo>
                    <a:pt x="618" y="1999"/>
                    <a:pt x="881" y="2096"/>
                    <a:pt x="1137" y="2096"/>
                  </a:cubicBezTo>
                  <a:cubicBezTo>
                    <a:pt x="1668" y="2096"/>
                    <a:pt x="2169" y="1679"/>
                    <a:pt x="2169" y="1048"/>
                  </a:cubicBezTo>
                  <a:cubicBezTo>
                    <a:pt x="2169" y="418"/>
                    <a:pt x="1668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79"/>
            <p:cNvSpPr/>
            <p:nvPr/>
          </p:nvSpPr>
          <p:spPr>
            <a:xfrm>
              <a:off x="7787467" y="2053769"/>
              <a:ext cx="50565" cy="43870"/>
            </a:xfrm>
            <a:custGeom>
              <a:avLst/>
              <a:gdLst/>
              <a:ahLst/>
              <a:cxnLst/>
              <a:rect l="l" t="t" r="r" b="b"/>
              <a:pathLst>
                <a:path w="2636" h="2287" extrusionOk="0">
                  <a:moveTo>
                    <a:pt x="1268" y="210"/>
                  </a:moveTo>
                  <a:cubicBezTo>
                    <a:pt x="1510" y="210"/>
                    <a:pt x="1752" y="302"/>
                    <a:pt x="1935" y="485"/>
                  </a:cubicBezTo>
                  <a:cubicBezTo>
                    <a:pt x="2102" y="652"/>
                    <a:pt x="2202" y="885"/>
                    <a:pt x="2202" y="1152"/>
                  </a:cubicBezTo>
                  <a:cubicBezTo>
                    <a:pt x="2202" y="1386"/>
                    <a:pt x="2102" y="1619"/>
                    <a:pt x="1935" y="1819"/>
                  </a:cubicBezTo>
                  <a:cubicBezTo>
                    <a:pt x="1752" y="1986"/>
                    <a:pt x="1510" y="2070"/>
                    <a:pt x="1268" y="2070"/>
                  </a:cubicBezTo>
                  <a:cubicBezTo>
                    <a:pt x="1026" y="2070"/>
                    <a:pt x="784" y="1986"/>
                    <a:pt x="601" y="1819"/>
                  </a:cubicBezTo>
                  <a:cubicBezTo>
                    <a:pt x="234" y="1453"/>
                    <a:pt x="234" y="852"/>
                    <a:pt x="601" y="485"/>
                  </a:cubicBezTo>
                  <a:cubicBezTo>
                    <a:pt x="784" y="302"/>
                    <a:pt x="1026" y="210"/>
                    <a:pt x="1268" y="210"/>
                  </a:cubicBezTo>
                  <a:close/>
                  <a:moveTo>
                    <a:pt x="1270" y="1"/>
                  </a:moveTo>
                  <a:cubicBezTo>
                    <a:pt x="982" y="1"/>
                    <a:pt x="693" y="113"/>
                    <a:pt x="467" y="352"/>
                  </a:cubicBezTo>
                  <a:cubicBezTo>
                    <a:pt x="0" y="785"/>
                    <a:pt x="0" y="1519"/>
                    <a:pt x="467" y="1953"/>
                  </a:cubicBezTo>
                  <a:cubicBezTo>
                    <a:pt x="667" y="2186"/>
                    <a:pt x="968" y="2286"/>
                    <a:pt x="1268" y="2286"/>
                  </a:cubicBezTo>
                  <a:cubicBezTo>
                    <a:pt x="2102" y="2286"/>
                    <a:pt x="2635" y="1453"/>
                    <a:pt x="2335" y="719"/>
                  </a:cubicBezTo>
                  <a:cubicBezTo>
                    <a:pt x="2134" y="257"/>
                    <a:pt x="1704" y="1"/>
                    <a:pt x="12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79"/>
            <p:cNvSpPr/>
            <p:nvPr/>
          </p:nvSpPr>
          <p:spPr>
            <a:xfrm>
              <a:off x="7660766" y="3010457"/>
              <a:ext cx="42259" cy="40226"/>
            </a:xfrm>
            <a:custGeom>
              <a:avLst/>
              <a:gdLst/>
              <a:ahLst/>
              <a:cxnLst/>
              <a:rect l="l" t="t" r="r" b="b"/>
              <a:pathLst>
                <a:path w="2203" h="2097" extrusionOk="0">
                  <a:moveTo>
                    <a:pt x="1155" y="0"/>
                  </a:moveTo>
                  <a:cubicBezTo>
                    <a:pt x="899" y="0"/>
                    <a:pt x="640" y="97"/>
                    <a:pt x="434" y="314"/>
                  </a:cubicBezTo>
                  <a:cubicBezTo>
                    <a:pt x="1" y="715"/>
                    <a:pt x="1" y="1382"/>
                    <a:pt x="434" y="1782"/>
                  </a:cubicBezTo>
                  <a:cubicBezTo>
                    <a:pt x="640" y="1999"/>
                    <a:pt x="899" y="2096"/>
                    <a:pt x="1155" y="2096"/>
                  </a:cubicBezTo>
                  <a:cubicBezTo>
                    <a:pt x="1686" y="2096"/>
                    <a:pt x="2202" y="1679"/>
                    <a:pt x="2202" y="1048"/>
                  </a:cubicBezTo>
                  <a:cubicBezTo>
                    <a:pt x="2202" y="418"/>
                    <a:pt x="1686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79"/>
            <p:cNvSpPr/>
            <p:nvPr/>
          </p:nvSpPr>
          <p:spPr>
            <a:xfrm>
              <a:off x="7652172" y="3008367"/>
              <a:ext cx="61077" cy="43966"/>
            </a:xfrm>
            <a:custGeom>
              <a:avLst/>
              <a:gdLst/>
              <a:ahLst/>
              <a:cxnLst/>
              <a:rect l="l" t="t" r="r" b="b"/>
              <a:pathLst>
                <a:path w="3184" h="2292" extrusionOk="0">
                  <a:moveTo>
                    <a:pt x="1592" y="211"/>
                  </a:moveTo>
                  <a:cubicBezTo>
                    <a:pt x="2075" y="211"/>
                    <a:pt x="2550" y="592"/>
                    <a:pt x="2550" y="1157"/>
                  </a:cubicBezTo>
                  <a:cubicBezTo>
                    <a:pt x="2550" y="1723"/>
                    <a:pt x="2075" y="2104"/>
                    <a:pt x="1592" y="2104"/>
                  </a:cubicBezTo>
                  <a:cubicBezTo>
                    <a:pt x="1363" y="2104"/>
                    <a:pt x="1132" y="2018"/>
                    <a:pt x="949" y="1824"/>
                  </a:cubicBezTo>
                  <a:cubicBezTo>
                    <a:pt x="582" y="1458"/>
                    <a:pt x="582" y="857"/>
                    <a:pt x="949" y="490"/>
                  </a:cubicBezTo>
                  <a:cubicBezTo>
                    <a:pt x="1132" y="297"/>
                    <a:pt x="1363" y="211"/>
                    <a:pt x="1592" y="211"/>
                  </a:cubicBezTo>
                  <a:close/>
                  <a:moveTo>
                    <a:pt x="1600" y="0"/>
                  </a:moveTo>
                  <a:cubicBezTo>
                    <a:pt x="651" y="0"/>
                    <a:pt x="0" y="1205"/>
                    <a:pt x="782" y="1958"/>
                  </a:cubicBezTo>
                  <a:cubicBezTo>
                    <a:pt x="1016" y="2191"/>
                    <a:pt x="1282" y="2291"/>
                    <a:pt x="1616" y="2291"/>
                  </a:cubicBezTo>
                  <a:cubicBezTo>
                    <a:pt x="2850" y="2291"/>
                    <a:pt x="3184" y="557"/>
                    <a:pt x="2050" y="90"/>
                  </a:cubicBezTo>
                  <a:cubicBezTo>
                    <a:pt x="1895" y="28"/>
                    <a:pt x="1744" y="0"/>
                    <a:pt x="160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79"/>
            <p:cNvSpPr/>
            <p:nvPr/>
          </p:nvSpPr>
          <p:spPr>
            <a:xfrm>
              <a:off x="6777105" y="3822453"/>
              <a:ext cx="41607" cy="40226"/>
            </a:xfrm>
            <a:custGeom>
              <a:avLst/>
              <a:gdLst/>
              <a:ahLst/>
              <a:cxnLst/>
              <a:rect l="l" t="t" r="r" b="b"/>
              <a:pathLst>
                <a:path w="2169" h="2097" extrusionOk="0">
                  <a:moveTo>
                    <a:pt x="1122" y="1"/>
                  </a:moveTo>
                  <a:cubicBezTo>
                    <a:pt x="866" y="1"/>
                    <a:pt x="607" y="98"/>
                    <a:pt x="401" y="315"/>
                  </a:cubicBezTo>
                  <a:cubicBezTo>
                    <a:pt x="0" y="715"/>
                    <a:pt x="0" y="1382"/>
                    <a:pt x="401" y="1782"/>
                  </a:cubicBezTo>
                  <a:cubicBezTo>
                    <a:pt x="607" y="1999"/>
                    <a:pt x="866" y="2096"/>
                    <a:pt x="1122" y="2096"/>
                  </a:cubicBezTo>
                  <a:cubicBezTo>
                    <a:pt x="1652" y="2096"/>
                    <a:pt x="2169" y="1679"/>
                    <a:pt x="2169" y="1049"/>
                  </a:cubicBezTo>
                  <a:cubicBezTo>
                    <a:pt x="2169" y="418"/>
                    <a:pt x="1652" y="1"/>
                    <a:pt x="112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79"/>
            <p:cNvSpPr/>
            <p:nvPr/>
          </p:nvSpPr>
          <p:spPr>
            <a:xfrm>
              <a:off x="6774535" y="3820458"/>
              <a:ext cx="50584" cy="43870"/>
            </a:xfrm>
            <a:custGeom>
              <a:avLst/>
              <a:gdLst/>
              <a:ahLst/>
              <a:cxnLst/>
              <a:rect l="l" t="t" r="r" b="b"/>
              <a:pathLst>
                <a:path w="2637" h="2287" extrusionOk="0">
                  <a:moveTo>
                    <a:pt x="1268" y="210"/>
                  </a:moveTo>
                  <a:cubicBezTo>
                    <a:pt x="1510" y="210"/>
                    <a:pt x="1752" y="302"/>
                    <a:pt x="1936" y="485"/>
                  </a:cubicBezTo>
                  <a:cubicBezTo>
                    <a:pt x="2303" y="852"/>
                    <a:pt x="2303" y="1453"/>
                    <a:pt x="1936" y="1820"/>
                  </a:cubicBezTo>
                  <a:cubicBezTo>
                    <a:pt x="1752" y="2003"/>
                    <a:pt x="1510" y="2095"/>
                    <a:pt x="1268" y="2095"/>
                  </a:cubicBezTo>
                  <a:cubicBezTo>
                    <a:pt x="1027" y="2095"/>
                    <a:pt x="785" y="2003"/>
                    <a:pt x="601" y="1820"/>
                  </a:cubicBezTo>
                  <a:cubicBezTo>
                    <a:pt x="234" y="1453"/>
                    <a:pt x="234" y="852"/>
                    <a:pt x="601" y="485"/>
                  </a:cubicBezTo>
                  <a:cubicBezTo>
                    <a:pt x="785" y="302"/>
                    <a:pt x="1027" y="210"/>
                    <a:pt x="1268" y="210"/>
                  </a:cubicBezTo>
                  <a:close/>
                  <a:moveTo>
                    <a:pt x="1270" y="1"/>
                  </a:moveTo>
                  <a:cubicBezTo>
                    <a:pt x="983" y="1"/>
                    <a:pt x="694" y="113"/>
                    <a:pt x="468" y="352"/>
                  </a:cubicBezTo>
                  <a:cubicBezTo>
                    <a:pt x="1" y="786"/>
                    <a:pt x="1" y="1520"/>
                    <a:pt x="468" y="1953"/>
                  </a:cubicBezTo>
                  <a:cubicBezTo>
                    <a:pt x="668" y="2187"/>
                    <a:pt x="968" y="2287"/>
                    <a:pt x="1268" y="2287"/>
                  </a:cubicBezTo>
                  <a:cubicBezTo>
                    <a:pt x="2069" y="2287"/>
                    <a:pt x="2636" y="1486"/>
                    <a:pt x="2336" y="719"/>
                  </a:cubicBezTo>
                  <a:cubicBezTo>
                    <a:pt x="2135" y="257"/>
                    <a:pt x="1705" y="1"/>
                    <a:pt x="127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79"/>
            <p:cNvSpPr/>
            <p:nvPr/>
          </p:nvSpPr>
          <p:spPr>
            <a:xfrm>
              <a:off x="8296800" y="2163895"/>
              <a:ext cx="42259" cy="40226"/>
            </a:xfrm>
            <a:custGeom>
              <a:avLst/>
              <a:gdLst/>
              <a:ahLst/>
              <a:cxnLst/>
              <a:rect l="l" t="t" r="r" b="b"/>
              <a:pathLst>
                <a:path w="2203" h="2097" extrusionOk="0">
                  <a:moveTo>
                    <a:pt x="1155" y="1"/>
                  </a:moveTo>
                  <a:cubicBezTo>
                    <a:pt x="899" y="1"/>
                    <a:pt x="640" y="98"/>
                    <a:pt x="434" y="315"/>
                  </a:cubicBezTo>
                  <a:cubicBezTo>
                    <a:pt x="1" y="715"/>
                    <a:pt x="1" y="1382"/>
                    <a:pt x="434" y="1783"/>
                  </a:cubicBezTo>
                  <a:cubicBezTo>
                    <a:pt x="640" y="2000"/>
                    <a:pt x="899" y="2097"/>
                    <a:pt x="1155" y="2097"/>
                  </a:cubicBezTo>
                  <a:cubicBezTo>
                    <a:pt x="1686" y="2097"/>
                    <a:pt x="2202" y="1679"/>
                    <a:pt x="2202" y="1049"/>
                  </a:cubicBezTo>
                  <a:cubicBezTo>
                    <a:pt x="2202" y="418"/>
                    <a:pt x="1686" y="1"/>
                    <a:pt x="115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79"/>
            <p:cNvSpPr/>
            <p:nvPr/>
          </p:nvSpPr>
          <p:spPr>
            <a:xfrm>
              <a:off x="8289127" y="2162246"/>
              <a:ext cx="58890" cy="44177"/>
            </a:xfrm>
            <a:custGeom>
              <a:avLst/>
              <a:gdLst/>
              <a:ahLst/>
              <a:cxnLst/>
              <a:rect l="l" t="t" r="r" b="b"/>
              <a:pathLst>
                <a:path w="3070" h="2303" extrusionOk="0">
                  <a:moveTo>
                    <a:pt x="1568" y="201"/>
                  </a:moveTo>
                  <a:cubicBezTo>
                    <a:pt x="2402" y="201"/>
                    <a:pt x="2802" y="1201"/>
                    <a:pt x="2235" y="1802"/>
                  </a:cubicBezTo>
                  <a:cubicBezTo>
                    <a:pt x="2052" y="1985"/>
                    <a:pt x="1810" y="2077"/>
                    <a:pt x="1568" y="2077"/>
                  </a:cubicBezTo>
                  <a:cubicBezTo>
                    <a:pt x="1326" y="2077"/>
                    <a:pt x="1084" y="1985"/>
                    <a:pt x="901" y="1802"/>
                  </a:cubicBezTo>
                  <a:cubicBezTo>
                    <a:pt x="300" y="1201"/>
                    <a:pt x="734" y="201"/>
                    <a:pt x="1568" y="201"/>
                  </a:cubicBezTo>
                  <a:close/>
                  <a:moveTo>
                    <a:pt x="1535" y="1"/>
                  </a:moveTo>
                  <a:cubicBezTo>
                    <a:pt x="501" y="1"/>
                    <a:pt x="0" y="1235"/>
                    <a:pt x="734" y="1969"/>
                  </a:cubicBezTo>
                  <a:cubicBezTo>
                    <a:pt x="934" y="2169"/>
                    <a:pt x="1234" y="2302"/>
                    <a:pt x="1568" y="2302"/>
                  </a:cubicBezTo>
                  <a:cubicBezTo>
                    <a:pt x="1868" y="2269"/>
                    <a:pt x="2135" y="2169"/>
                    <a:pt x="2335" y="1969"/>
                  </a:cubicBezTo>
                  <a:cubicBezTo>
                    <a:pt x="3069" y="1235"/>
                    <a:pt x="25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79"/>
            <p:cNvSpPr/>
            <p:nvPr/>
          </p:nvSpPr>
          <p:spPr>
            <a:xfrm>
              <a:off x="6995306" y="1675298"/>
              <a:ext cx="10243" cy="48014"/>
            </a:xfrm>
            <a:custGeom>
              <a:avLst/>
              <a:gdLst/>
              <a:ahLst/>
              <a:cxnLst/>
              <a:rect l="l" t="t" r="r" b="b"/>
              <a:pathLst>
                <a:path w="534" h="2503" extrusionOk="0">
                  <a:moveTo>
                    <a:pt x="200" y="1"/>
                  </a:moveTo>
                  <a:lnTo>
                    <a:pt x="0" y="34"/>
                  </a:lnTo>
                  <a:lnTo>
                    <a:pt x="334" y="2503"/>
                  </a:lnTo>
                  <a:lnTo>
                    <a:pt x="534" y="2469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79"/>
            <p:cNvSpPr/>
            <p:nvPr/>
          </p:nvSpPr>
          <p:spPr>
            <a:xfrm>
              <a:off x="6148744" y="1815848"/>
              <a:ext cx="2196070" cy="2030564"/>
            </a:xfrm>
            <a:custGeom>
              <a:avLst/>
              <a:gdLst/>
              <a:ahLst/>
              <a:cxnLst/>
              <a:rect l="l" t="t" r="r" b="b"/>
              <a:pathLst>
                <a:path w="114483" h="105855" extrusionOk="0">
                  <a:moveTo>
                    <a:pt x="30083" y="0"/>
                  </a:moveTo>
                  <a:cubicBezTo>
                    <a:pt x="21468" y="0"/>
                    <a:pt x="14191" y="2667"/>
                    <a:pt x="9007" y="7851"/>
                  </a:cubicBezTo>
                  <a:cubicBezTo>
                    <a:pt x="2602" y="14289"/>
                    <a:pt x="1" y="24196"/>
                    <a:pt x="1702" y="35805"/>
                  </a:cubicBezTo>
                  <a:lnTo>
                    <a:pt x="1902" y="35771"/>
                  </a:lnTo>
                  <a:cubicBezTo>
                    <a:pt x="201" y="24263"/>
                    <a:pt x="2803" y="14389"/>
                    <a:pt x="9174" y="7985"/>
                  </a:cubicBezTo>
                  <a:cubicBezTo>
                    <a:pt x="14307" y="2851"/>
                    <a:pt x="21514" y="199"/>
                    <a:pt x="30074" y="199"/>
                  </a:cubicBezTo>
                  <a:cubicBezTo>
                    <a:pt x="33751" y="199"/>
                    <a:pt x="37678" y="688"/>
                    <a:pt x="41797" y="1680"/>
                  </a:cubicBezTo>
                  <a:cubicBezTo>
                    <a:pt x="55507" y="4949"/>
                    <a:pt x="69650" y="13389"/>
                    <a:pt x="81659" y="25397"/>
                  </a:cubicBezTo>
                  <a:cubicBezTo>
                    <a:pt x="106443" y="50182"/>
                    <a:pt x="114249" y="82705"/>
                    <a:pt x="99071" y="97916"/>
                  </a:cubicBezTo>
                  <a:cubicBezTo>
                    <a:pt x="93937" y="103022"/>
                    <a:pt x="86727" y="105668"/>
                    <a:pt x="78079" y="105668"/>
                  </a:cubicBezTo>
                  <a:cubicBezTo>
                    <a:pt x="76558" y="105668"/>
                    <a:pt x="74993" y="105586"/>
                    <a:pt x="73386" y="105421"/>
                  </a:cubicBezTo>
                  <a:lnTo>
                    <a:pt x="73353" y="105621"/>
                  </a:lnTo>
                  <a:cubicBezTo>
                    <a:pt x="74954" y="105788"/>
                    <a:pt x="76555" y="105855"/>
                    <a:pt x="78156" y="105855"/>
                  </a:cubicBezTo>
                  <a:cubicBezTo>
                    <a:pt x="86829" y="105855"/>
                    <a:pt x="94034" y="103186"/>
                    <a:pt x="99205" y="98049"/>
                  </a:cubicBezTo>
                  <a:cubicBezTo>
                    <a:pt x="114482" y="82772"/>
                    <a:pt x="106677" y="50115"/>
                    <a:pt x="81826" y="25230"/>
                  </a:cubicBezTo>
                  <a:cubicBezTo>
                    <a:pt x="69784" y="13222"/>
                    <a:pt x="55607" y="4782"/>
                    <a:pt x="41830" y="1480"/>
                  </a:cubicBezTo>
                  <a:cubicBezTo>
                    <a:pt x="37709" y="490"/>
                    <a:pt x="33773" y="0"/>
                    <a:pt x="300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79"/>
            <p:cNvSpPr/>
            <p:nvPr/>
          </p:nvSpPr>
          <p:spPr>
            <a:xfrm>
              <a:off x="6097565" y="1749534"/>
              <a:ext cx="2320200" cy="1913876"/>
            </a:xfrm>
            <a:custGeom>
              <a:avLst/>
              <a:gdLst/>
              <a:ahLst/>
              <a:cxnLst/>
              <a:rect l="l" t="t" r="r" b="b"/>
              <a:pathLst>
                <a:path w="120954" h="99772" extrusionOk="0">
                  <a:moveTo>
                    <a:pt x="78823" y="0"/>
                  </a:moveTo>
                  <a:lnTo>
                    <a:pt x="78823" y="200"/>
                  </a:lnTo>
                  <a:cubicBezTo>
                    <a:pt x="91198" y="234"/>
                    <a:pt x="101272" y="4603"/>
                    <a:pt x="107177" y="12542"/>
                  </a:cubicBezTo>
                  <a:cubicBezTo>
                    <a:pt x="120686" y="30589"/>
                    <a:pt x="109311" y="62045"/>
                    <a:pt x="81792" y="82659"/>
                  </a:cubicBezTo>
                  <a:cubicBezTo>
                    <a:pt x="68482" y="92633"/>
                    <a:pt x="53338" y="98604"/>
                    <a:pt x="39295" y="99471"/>
                  </a:cubicBezTo>
                  <a:cubicBezTo>
                    <a:pt x="38117" y="99544"/>
                    <a:pt x="36959" y="99580"/>
                    <a:pt x="35820" y="99580"/>
                  </a:cubicBezTo>
                  <a:cubicBezTo>
                    <a:pt x="23383" y="99580"/>
                    <a:pt x="13362" y="95267"/>
                    <a:pt x="7372" y="87229"/>
                  </a:cubicBezTo>
                  <a:cubicBezTo>
                    <a:pt x="1768" y="79757"/>
                    <a:pt x="234" y="69917"/>
                    <a:pt x="2935" y="58776"/>
                  </a:cubicBezTo>
                  <a:lnTo>
                    <a:pt x="2735" y="58709"/>
                  </a:lnTo>
                  <a:lnTo>
                    <a:pt x="2735" y="58709"/>
                  </a:lnTo>
                  <a:cubicBezTo>
                    <a:pt x="0" y="69917"/>
                    <a:pt x="1568" y="79824"/>
                    <a:pt x="7205" y="87363"/>
                  </a:cubicBezTo>
                  <a:cubicBezTo>
                    <a:pt x="13243" y="95435"/>
                    <a:pt x="23317" y="99772"/>
                    <a:pt x="35826" y="99772"/>
                  </a:cubicBezTo>
                  <a:cubicBezTo>
                    <a:pt x="36960" y="99772"/>
                    <a:pt x="38127" y="99738"/>
                    <a:pt x="39295" y="99672"/>
                  </a:cubicBezTo>
                  <a:cubicBezTo>
                    <a:pt x="53405" y="98804"/>
                    <a:pt x="68549" y="92833"/>
                    <a:pt x="81925" y="82826"/>
                  </a:cubicBezTo>
                  <a:cubicBezTo>
                    <a:pt x="109512" y="62145"/>
                    <a:pt x="120953" y="30555"/>
                    <a:pt x="107343" y="12409"/>
                  </a:cubicBezTo>
                  <a:cubicBezTo>
                    <a:pt x="101406" y="4437"/>
                    <a:pt x="91265" y="34"/>
                    <a:pt x="7882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79"/>
            <p:cNvSpPr/>
            <p:nvPr/>
          </p:nvSpPr>
          <p:spPr>
            <a:xfrm>
              <a:off x="6022044" y="2067964"/>
              <a:ext cx="2454574" cy="1129619"/>
            </a:xfrm>
            <a:custGeom>
              <a:avLst/>
              <a:gdLst/>
              <a:ahLst/>
              <a:cxnLst/>
              <a:rect l="l" t="t" r="r" b="b"/>
              <a:pathLst>
                <a:path w="127959" h="58888" extrusionOk="0">
                  <a:moveTo>
                    <a:pt x="37394" y="212"/>
                  </a:moveTo>
                  <a:cubicBezTo>
                    <a:pt x="47435" y="212"/>
                    <a:pt x="58643" y="1613"/>
                    <a:pt x="70051" y="4382"/>
                  </a:cubicBezTo>
                  <a:cubicBezTo>
                    <a:pt x="86663" y="8385"/>
                    <a:pt x="101673" y="14789"/>
                    <a:pt x="112248" y="22361"/>
                  </a:cubicBezTo>
                  <a:cubicBezTo>
                    <a:pt x="122789" y="29933"/>
                    <a:pt x="127725" y="37806"/>
                    <a:pt x="126124" y="44477"/>
                  </a:cubicBezTo>
                  <a:cubicBezTo>
                    <a:pt x="123919" y="53585"/>
                    <a:pt x="109804" y="58654"/>
                    <a:pt x="90592" y="58654"/>
                  </a:cubicBezTo>
                  <a:cubicBezTo>
                    <a:pt x="80742" y="58654"/>
                    <a:pt x="69553" y="57321"/>
                    <a:pt x="57942" y="54518"/>
                  </a:cubicBezTo>
                  <a:cubicBezTo>
                    <a:pt x="41330" y="50515"/>
                    <a:pt x="26286" y="44110"/>
                    <a:pt x="15745" y="36538"/>
                  </a:cubicBezTo>
                  <a:cubicBezTo>
                    <a:pt x="5205" y="28966"/>
                    <a:pt x="234" y="21094"/>
                    <a:pt x="1869" y="14422"/>
                  </a:cubicBezTo>
                  <a:cubicBezTo>
                    <a:pt x="3470" y="7751"/>
                    <a:pt x="11442" y="3014"/>
                    <a:pt x="24285" y="1113"/>
                  </a:cubicBezTo>
                  <a:cubicBezTo>
                    <a:pt x="28621" y="512"/>
                    <a:pt x="32991" y="212"/>
                    <a:pt x="37394" y="212"/>
                  </a:cubicBezTo>
                  <a:close/>
                  <a:moveTo>
                    <a:pt x="37400" y="1"/>
                  </a:moveTo>
                  <a:cubicBezTo>
                    <a:pt x="32749" y="1"/>
                    <a:pt x="28336" y="302"/>
                    <a:pt x="24252" y="913"/>
                  </a:cubicBezTo>
                  <a:cubicBezTo>
                    <a:pt x="11309" y="2814"/>
                    <a:pt x="3270" y="7617"/>
                    <a:pt x="1635" y="14389"/>
                  </a:cubicBezTo>
                  <a:cubicBezTo>
                    <a:pt x="1" y="21127"/>
                    <a:pt x="5004" y="29100"/>
                    <a:pt x="15612" y="36672"/>
                  </a:cubicBezTo>
                  <a:cubicBezTo>
                    <a:pt x="26220" y="44277"/>
                    <a:pt x="41230" y="50682"/>
                    <a:pt x="57876" y="54718"/>
                  </a:cubicBezTo>
                  <a:cubicBezTo>
                    <a:pt x="69284" y="57453"/>
                    <a:pt x="80492" y="58888"/>
                    <a:pt x="90599" y="58888"/>
                  </a:cubicBezTo>
                  <a:cubicBezTo>
                    <a:pt x="94969" y="58888"/>
                    <a:pt x="99372" y="58587"/>
                    <a:pt x="103708" y="57954"/>
                  </a:cubicBezTo>
                  <a:cubicBezTo>
                    <a:pt x="116651" y="56052"/>
                    <a:pt x="124690" y="51249"/>
                    <a:pt x="126324" y="44511"/>
                  </a:cubicBezTo>
                  <a:cubicBezTo>
                    <a:pt x="127959" y="37739"/>
                    <a:pt x="122955" y="29800"/>
                    <a:pt x="112348" y="22195"/>
                  </a:cubicBezTo>
                  <a:cubicBezTo>
                    <a:pt x="101740" y="14589"/>
                    <a:pt x="86729" y="8185"/>
                    <a:pt x="70084" y="4182"/>
                  </a:cubicBezTo>
                  <a:cubicBezTo>
                    <a:pt x="58692" y="1419"/>
                    <a:pt x="47487" y="1"/>
                    <a:pt x="3740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79"/>
            <p:cNvSpPr/>
            <p:nvPr/>
          </p:nvSpPr>
          <p:spPr>
            <a:xfrm>
              <a:off x="6686238" y="1502559"/>
              <a:ext cx="1231785" cy="2465431"/>
            </a:xfrm>
            <a:custGeom>
              <a:avLst/>
              <a:gdLst/>
              <a:ahLst/>
              <a:cxnLst/>
              <a:rect l="l" t="t" r="r" b="b"/>
              <a:pathLst>
                <a:path w="64214" h="128525" extrusionOk="0">
                  <a:moveTo>
                    <a:pt x="17713" y="199"/>
                  </a:moveTo>
                  <a:cubicBezTo>
                    <a:pt x="23818" y="199"/>
                    <a:pt x="30723" y="5303"/>
                    <a:pt x="37461" y="14843"/>
                  </a:cubicBezTo>
                  <a:cubicBezTo>
                    <a:pt x="45099" y="25751"/>
                    <a:pt x="51604" y="41162"/>
                    <a:pt x="55707" y="58208"/>
                  </a:cubicBezTo>
                  <a:cubicBezTo>
                    <a:pt x="64213" y="93366"/>
                    <a:pt x="59877" y="124689"/>
                    <a:pt x="46033" y="128058"/>
                  </a:cubicBezTo>
                  <a:cubicBezTo>
                    <a:pt x="45223" y="128252"/>
                    <a:pt x="44396" y="128349"/>
                    <a:pt x="43553" y="128349"/>
                  </a:cubicBezTo>
                  <a:cubicBezTo>
                    <a:pt x="37454" y="128349"/>
                    <a:pt x="30562" y="123293"/>
                    <a:pt x="23851" y="113681"/>
                  </a:cubicBezTo>
                  <a:cubicBezTo>
                    <a:pt x="16179" y="102773"/>
                    <a:pt x="9708" y="87362"/>
                    <a:pt x="5571" y="70316"/>
                  </a:cubicBezTo>
                  <a:cubicBezTo>
                    <a:pt x="1468" y="53271"/>
                    <a:pt x="234" y="36592"/>
                    <a:pt x="2035" y="23416"/>
                  </a:cubicBezTo>
                  <a:cubicBezTo>
                    <a:pt x="3870" y="10240"/>
                    <a:pt x="8573" y="2101"/>
                    <a:pt x="15245" y="500"/>
                  </a:cubicBezTo>
                  <a:cubicBezTo>
                    <a:pt x="16045" y="299"/>
                    <a:pt x="16879" y="199"/>
                    <a:pt x="17713" y="199"/>
                  </a:cubicBezTo>
                  <a:close/>
                  <a:moveTo>
                    <a:pt x="17702" y="1"/>
                  </a:moveTo>
                  <a:cubicBezTo>
                    <a:pt x="16844" y="1"/>
                    <a:pt x="16002" y="100"/>
                    <a:pt x="15178" y="299"/>
                  </a:cubicBezTo>
                  <a:cubicBezTo>
                    <a:pt x="8440" y="1934"/>
                    <a:pt x="3670" y="10173"/>
                    <a:pt x="1835" y="23383"/>
                  </a:cubicBezTo>
                  <a:cubicBezTo>
                    <a:pt x="1" y="36592"/>
                    <a:pt x="1268" y="53304"/>
                    <a:pt x="5371" y="70350"/>
                  </a:cubicBezTo>
                  <a:cubicBezTo>
                    <a:pt x="9507" y="87429"/>
                    <a:pt x="16012" y="102840"/>
                    <a:pt x="23684" y="113781"/>
                  </a:cubicBezTo>
                  <a:cubicBezTo>
                    <a:pt x="30422" y="123388"/>
                    <a:pt x="37394" y="128525"/>
                    <a:pt x="43565" y="128525"/>
                  </a:cubicBezTo>
                  <a:cubicBezTo>
                    <a:pt x="44432" y="128525"/>
                    <a:pt x="45266" y="128425"/>
                    <a:pt x="46134" y="128258"/>
                  </a:cubicBezTo>
                  <a:cubicBezTo>
                    <a:pt x="52872" y="126590"/>
                    <a:pt x="57608" y="118351"/>
                    <a:pt x="59443" y="105141"/>
                  </a:cubicBezTo>
                  <a:cubicBezTo>
                    <a:pt x="61278" y="91932"/>
                    <a:pt x="60010" y="75220"/>
                    <a:pt x="55907" y="58141"/>
                  </a:cubicBezTo>
                  <a:cubicBezTo>
                    <a:pt x="51771" y="41095"/>
                    <a:pt x="45300" y="25684"/>
                    <a:pt x="37594" y="14743"/>
                  </a:cubicBezTo>
                  <a:cubicBezTo>
                    <a:pt x="30831" y="5110"/>
                    <a:pt x="23861" y="1"/>
                    <a:pt x="1770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79"/>
            <p:cNvSpPr/>
            <p:nvPr/>
          </p:nvSpPr>
          <p:spPr>
            <a:xfrm>
              <a:off x="7076563" y="3597231"/>
              <a:ext cx="41607" cy="40207"/>
            </a:xfrm>
            <a:custGeom>
              <a:avLst/>
              <a:gdLst/>
              <a:ahLst/>
              <a:cxnLst/>
              <a:rect l="l" t="t" r="r" b="b"/>
              <a:pathLst>
                <a:path w="2169" h="2096" extrusionOk="0">
                  <a:moveTo>
                    <a:pt x="1047" y="0"/>
                  </a:moveTo>
                  <a:cubicBezTo>
                    <a:pt x="517" y="0"/>
                    <a:pt x="0" y="418"/>
                    <a:pt x="0" y="1048"/>
                  </a:cubicBezTo>
                  <a:cubicBezTo>
                    <a:pt x="0" y="1678"/>
                    <a:pt x="517" y="2096"/>
                    <a:pt x="1047" y="2096"/>
                  </a:cubicBezTo>
                  <a:cubicBezTo>
                    <a:pt x="1303" y="2096"/>
                    <a:pt x="1562" y="1999"/>
                    <a:pt x="1768" y="1782"/>
                  </a:cubicBezTo>
                  <a:cubicBezTo>
                    <a:pt x="2169" y="1381"/>
                    <a:pt x="2169" y="714"/>
                    <a:pt x="1768" y="314"/>
                  </a:cubicBezTo>
                  <a:cubicBezTo>
                    <a:pt x="1562" y="97"/>
                    <a:pt x="1303" y="0"/>
                    <a:pt x="104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79"/>
            <p:cNvSpPr/>
            <p:nvPr/>
          </p:nvSpPr>
          <p:spPr>
            <a:xfrm>
              <a:off x="7066972" y="3594929"/>
              <a:ext cx="58871" cy="44158"/>
            </a:xfrm>
            <a:custGeom>
              <a:avLst/>
              <a:gdLst/>
              <a:ahLst/>
              <a:cxnLst/>
              <a:rect l="l" t="t" r="r" b="b"/>
              <a:pathLst>
                <a:path w="3069" h="2302" extrusionOk="0">
                  <a:moveTo>
                    <a:pt x="1535" y="234"/>
                  </a:moveTo>
                  <a:cubicBezTo>
                    <a:pt x="2368" y="234"/>
                    <a:pt x="2802" y="1235"/>
                    <a:pt x="2202" y="1835"/>
                  </a:cubicBezTo>
                  <a:cubicBezTo>
                    <a:pt x="1997" y="2056"/>
                    <a:pt x="1761" y="2148"/>
                    <a:pt x="1535" y="2148"/>
                  </a:cubicBezTo>
                  <a:cubicBezTo>
                    <a:pt x="802" y="2148"/>
                    <a:pt x="154" y="1188"/>
                    <a:pt x="867" y="501"/>
                  </a:cubicBezTo>
                  <a:cubicBezTo>
                    <a:pt x="1068" y="334"/>
                    <a:pt x="1301" y="234"/>
                    <a:pt x="1535" y="234"/>
                  </a:cubicBezTo>
                  <a:close/>
                  <a:moveTo>
                    <a:pt x="1535" y="0"/>
                  </a:moveTo>
                  <a:cubicBezTo>
                    <a:pt x="500" y="0"/>
                    <a:pt x="0" y="1268"/>
                    <a:pt x="734" y="1968"/>
                  </a:cubicBezTo>
                  <a:cubicBezTo>
                    <a:pt x="934" y="2202"/>
                    <a:pt x="1234" y="2302"/>
                    <a:pt x="1535" y="2302"/>
                  </a:cubicBezTo>
                  <a:cubicBezTo>
                    <a:pt x="1835" y="2302"/>
                    <a:pt x="2135" y="2202"/>
                    <a:pt x="2368" y="1968"/>
                  </a:cubicBezTo>
                  <a:cubicBezTo>
                    <a:pt x="3069" y="1268"/>
                    <a:pt x="2569" y="0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79"/>
            <p:cNvSpPr/>
            <p:nvPr/>
          </p:nvSpPr>
          <p:spPr>
            <a:xfrm>
              <a:off x="7817545" y="3170209"/>
              <a:ext cx="42240" cy="39996"/>
            </a:xfrm>
            <a:custGeom>
              <a:avLst/>
              <a:gdLst/>
              <a:ahLst/>
              <a:cxnLst/>
              <a:rect l="l" t="t" r="r" b="b"/>
              <a:pathLst>
                <a:path w="2202" h="2085" extrusionOk="0">
                  <a:moveTo>
                    <a:pt x="1073" y="0"/>
                  </a:moveTo>
                  <a:cubicBezTo>
                    <a:pt x="527" y="0"/>
                    <a:pt x="0" y="413"/>
                    <a:pt x="0" y="1026"/>
                  </a:cubicBezTo>
                  <a:cubicBezTo>
                    <a:pt x="0" y="1664"/>
                    <a:pt x="529" y="2085"/>
                    <a:pt x="1078" y="2085"/>
                  </a:cubicBezTo>
                  <a:cubicBezTo>
                    <a:pt x="1332" y="2085"/>
                    <a:pt x="1590" y="1994"/>
                    <a:pt x="1801" y="1793"/>
                  </a:cubicBezTo>
                  <a:cubicBezTo>
                    <a:pt x="2202" y="1360"/>
                    <a:pt x="2202" y="726"/>
                    <a:pt x="1801" y="292"/>
                  </a:cubicBezTo>
                  <a:cubicBezTo>
                    <a:pt x="1589" y="90"/>
                    <a:pt x="1329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79"/>
            <p:cNvSpPr/>
            <p:nvPr/>
          </p:nvSpPr>
          <p:spPr>
            <a:xfrm>
              <a:off x="7806649" y="3168099"/>
              <a:ext cx="61595" cy="44196"/>
            </a:xfrm>
            <a:custGeom>
              <a:avLst/>
              <a:gdLst/>
              <a:ahLst/>
              <a:cxnLst/>
              <a:rect l="l" t="t" r="r" b="b"/>
              <a:pathLst>
                <a:path w="3211" h="2304" extrusionOk="0">
                  <a:moveTo>
                    <a:pt x="1635" y="202"/>
                  </a:moveTo>
                  <a:cubicBezTo>
                    <a:pt x="1869" y="202"/>
                    <a:pt x="2102" y="302"/>
                    <a:pt x="2269" y="502"/>
                  </a:cubicBezTo>
                  <a:cubicBezTo>
                    <a:pt x="2636" y="869"/>
                    <a:pt x="2636" y="1436"/>
                    <a:pt x="2269" y="1803"/>
                  </a:cubicBezTo>
                  <a:cubicBezTo>
                    <a:pt x="2086" y="1987"/>
                    <a:pt x="1852" y="2079"/>
                    <a:pt x="1619" y="2079"/>
                  </a:cubicBezTo>
                  <a:cubicBezTo>
                    <a:pt x="1385" y="2079"/>
                    <a:pt x="1152" y="1987"/>
                    <a:pt x="968" y="1803"/>
                  </a:cubicBezTo>
                  <a:cubicBezTo>
                    <a:pt x="802" y="1637"/>
                    <a:pt x="701" y="1403"/>
                    <a:pt x="701" y="1170"/>
                  </a:cubicBezTo>
                  <a:cubicBezTo>
                    <a:pt x="701" y="903"/>
                    <a:pt x="768" y="669"/>
                    <a:pt x="968" y="502"/>
                  </a:cubicBezTo>
                  <a:cubicBezTo>
                    <a:pt x="1135" y="302"/>
                    <a:pt x="1369" y="202"/>
                    <a:pt x="1635" y="202"/>
                  </a:cubicBezTo>
                  <a:close/>
                  <a:moveTo>
                    <a:pt x="1643" y="1"/>
                  </a:moveTo>
                  <a:cubicBezTo>
                    <a:pt x="1491" y="1"/>
                    <a:pt x="1332" y="32"/>
                    <a:pt x="1168" y="102"/>
                  </a:cubicBezTo>
                  <a:cubicBezTo>
                    <a:pt x="1" y="569"/>
                    <a:pt x="368" y="2304"/>
                    <a:pt x="1635" y="2304"/>
                  </a:cubicBezTo>
                  <a:cubicBezTo>
                    <a:pt x="1936" y="2304"/>
                    <a:pt x="2236" y="2170"/>
                    <a:pt x="2436" y="1970"/>
                  </a:cubicBezTo>
                  <a:cubicBezTo>
                    <a:pt x="3211" y="1195"/>
                    <a:pt x="2578" y="1"/>
                    <a:pt x="164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79"/>
            <p:cNvSpPr/>
            <p:nvPr/>
          </p:nvSpPr>
          <p:spPr>
            <a:xfrm>
              <a:off x="8083088" y="2841939"/>
              <a:ext cx="42240" cy="40015"/>
            </a:xfrm>
            <a:custGeom>
              <a:avLst/>
              <a:gdLst/>
              <a:ahLst/>
              <a:cxnLst/>
              <a:rect l="l" t="t" r="r" b="b"/>
              <a:pathLst>
                <a:path w="2202" h="2086" extrusionOk="0">
                  <a:moveTo>
                    <a:pt x="1073" y="1"/>
                  </a:moveTo>
                  <a:cubicBezTo>
                    <a:pt x="527" y="1"/>
                    <a:pt x="0" y="413"/>
                    <a:pt x="0" y="1027"/>
                  </a:cubicBezTo>
                  <a:cubicBezTo>
                    <a:pt x="0" y="1665"/>
                    <a:pt x="530" y="2085"/>
                    <a:pt x="1078" y="2085"/>
                  </a:cubicBezTo>
                  <a:cubicBezTo>
                    <a:pt x="1332" y="2085"/>
                    <a:pt x="1590" y="1995"/>
                    <a:pt x="1802" y="1794"/>
                  </a:cubicBezTo>
                  <a:cubicBezTo>
                    <a:pt x="2202" y="1361"/>
                    <a:pt x="2202" y="727"/>
                    <a:pt x="1802" y="293"/>
                  </a:cubicBezTo>
                  <a:cubicBezTo>
                    <a:pt x="1589" y="91"/>
                    <a:pt x="1329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79"/>
            <p:cNvSpPr/>
            <p:nvPr/>
          </p:nvSpPr>
          <p:spPr>
            <a:xfrm>
              <a:off x="8072212" y="2839445"/>
              <a:ext cx="61729" cy="44599"/>
            </a:xfrm>
            <a:custGeom>
              <a:avLst/>
              <a:gdLst/>
              <a:ahLst/>
              <a:cxnLst/>
              <a:rect l="l" t="t" r="r" b="b"/>
              <a:pathLst>
                <a:path w="3218" h="2325" extrusionOk="0">
                  <a:moveTo>
                    <a:pt x="1635" y="223"/>
                  </a:moveTo>
                  <a:cubicBezTo>
                    <a:pt x="1868" y="223"/>
                    <a:pt x="2102" y="323"/>
                    <a:pt x="2268" y="523"/>
                  </a:cubicBezTo>
                  <a:cubicBezTo>
                    <a:pt x="2635" y="890"/>
                    <a:pt x="2635" y="1457"/>
                    <a:pt x="2268" y="1824"/>
                  </a:cubicBezTo>
                  <a:cubicBezTo>
                    <a:pt x="2069" y="2016"/>
                    <a:pt x="1849" y="2096"/>
                    <a:pt x="1637" y="2096"/>
                  </a:cubicBezTo>
                  <a:cubicBezTo>
                    <a:pt x="930" y="2096"/>
                    <a:pt x="325" y="1191"/>
                    <a:pt x="968" y="523"/>
                  </a:cubicBezTo>
                  <a:cubicBezTo>
                    <a:pt x="1134" y="323"/>
                    <a:pt x="1368" y="223"/>
                    <a:pt x="1635" y="223"/>
                  </a:cubicBezTo>
                  <a:close/>
                  <a:moveTo>
                    <a:pt x="1617" y="0"/>
                  </a:moveTo>
                  <a:cubicBezTo>
                    <a:pt x="1473" y="0"/>
                    <a:pt x="1322" y="28"/>
                    <a:pt x="1168" y="90"/>
                  </a:cubicBezTo>
                  <a:cubicBezTo>
                    <a:pt x="0" y="590"/>
                    <a:pt x="367" y="2324"/>
                    <a:pt x="1635" y="2324"/>
                  </a:cubicBezTo>
                  <a:cubicBezTo>
                    <a:pt x="1935" y="2324"/>
                    <a:pt x="2202" y="2191"/>
                    <a:pt x="2435" y="1991"/>
                  </a:cubicBezTo>
                  <a:cubicBezTo>
                    <a:pt x="3217" y="1209"/>
                    <a:pt x="2566" y="0"/>
                    <a:pt x="16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79"/>
            <p:cNvSpPr/>
            <p:nvPr/>
          </p:nvSpPr>
          <p:spPr>
            <a:xfrm>
              <a:off x="8218095" y="2524795"/>
              <a:ext cx="42259" cy="39938"/>
            </a:xfrm>
            <a:custGeom>
              <a:avLst/>
              <a:gdLst/>
              <a:ahLst/>
              <a:cxnLst/>
              <a:rect l="l" t="t" r="r" b="b"/>
              <a:pathLst>
                <a:path w="2203" h="2082" extrusionOk="0">
                  <a:moveTo>
                    <a:pt x="1058" y="0"/>
                  </a:moveTo>
                  <a:cubicBezTo>
                    <a:pt x="517" y="0"/>
                    <a:pt x="1" y="418"/>
                    <a:pt x="1" y="1048"/>
                  </a:cubicBezTo>
                  <a:cubicBezTo>
                    <a:pt x="1" y="1679"/>
                    <a:pt x="518" y="2081"/>
                    <a:pt x="1059" y="2081"/>
                  </a:cubicBezTo>
                  <a:cubicBezTo>
                    <a:pt x="1319" y="2081"/>
                    <a:pt x="1585" y="1988"/>
                    <a:pt x="1802" y="1782"/>
                  </a:cubicBezTo>
                  <a:cubicBezTo>
                    <a:pt x="2202" y="1382"/>
                    <a:pt x="2202" y="715"/>
                    <a:pt x="1802" y="314"/>
                  </a:cubicBezTo>
                  <a:cubicBezTo>
                    <a:pt x="1585" y="97"/>
                    <a:pt x="1319" y="0"/>
                    <a:pt x="105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79"/>
            <p:cNvSpPr/>
            <p:nvPr/>
          </p:nvSpPr>
          <p:spPr>
            <a:xfrm>
              <a:off x="8207218" y="2522474"/>
              <a:ext cx="61595" cy="44196"/>
            </a:xfrm>
            <a:custGeom>
              <a:avLst/>
              <a:gdLst/>
              <a:ahLst/>
              <a:cxnLst/>
              <a:rect l="l" t="t" r="r" b="b"/>
              <a:pathLst>
                <a:path w="3211" h="2304" extrusionOk="0">
                  <a:moveTo>
                    <a:pt x="1635" y="235"/>
                  </a:moveTo>
                  <a:cubicBezTo>
                    <a:pt x="1869" y="235"/>
                    <a:pt x="2102" y="335"/>
                    <a:pt x="2269" y="502"/>
                  </a:cubicBezTo>
                  <a:cubicBezTo>
                    <a:pt x="2636" y="869"/>
                    <a:pt x="2636" y="1469"/>
                    <a:pt x="2269" y="1836"/>
                  </a:cubicBezTo>
                  <a:cubicBezTo>
                    <a:pt x="2085" y="2003"/>
                    <a:pt x="1852" y="2086"/>
                    <a:pt x="1618" y="2086"/>
                  </a:cubicBezTo>
                  <a:cubicBezTo>
                    <a:pt x="1385" y="2086"/>
                    <a:pt x="1151" y="2003"/>
                    <a:pt x="968" y="1836"/>
                  </a:cubicBezTo>
                  <a:cubicBezTo>
                    <a:pt x="601" y="1469"/>
                    <a:pt x="601" y="869"/>
                    <a:pt x="968" y="502"/>
                  </a:cubicBezTo>
                  <a:cubicBezTo>
                    <a:pt x="1135" y="335"/>
                    <a:pt x="1368" y="235"/>
                    <a:pt x="1635" y="235"/>
                  </a:cubicBezTo>
                  <a:close/>
                  <a:moveTo>
                    <a:pt x="1643" y="0"/>
                  </a:moveTo>
                  <a:cubicBezTo>
                    <a:pt x="1491" y="0"/>
                    <a:pt x="1331" y="32"/>
                    <a:pt x="1168" y="102"/>
                  </a:cubicBezTo>
                  <a:cubicBezTo>
                    <a:pt x="1" y="569"/>
                    <a:pt x="367" y="2303"/>
                    <a:pt x="1635" y="2303"/>
                  </a:cubicBezTo>
                  <a:cubicBezTo>
                    <a:pt x="1935" y="2303"/>
                    <a:pt x="2202" y="2170"/>
                    <a:pt x="2436" y="1970"/>
                  </a:cubicBezTo>
                  <a:cubicBezTo>
                    <a:pt x="3210" y="1195"/>
                    <a:pt x="2578" y="0"/>
                    <a:pt x="164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79"/>
            <p:cNvSpPr/>
            <p:nvPr/>
          </p:nvSpPr>
          <p:spPr>
            <a:xfrm>
              <a:off x="8168182" y="3118378"/>
              <a:ext cx="41607" cy="39996"/>
            </a:xfrm>
            <a:custGeom>
              <a:avLst/>
              <a:gdLst/>
              <a:ahLst/>
              <a:cxnLst/>
              <a:rect l="l" t="t" r="r" b="b"/>
              <a:pathLst>
                <a:path w="2169" h="2085" extrusionOk="0">
                  <a:moveTo>
                    <a:pt x="1049" y="0"/>
                  </a:moveTo>
                  <a:cubicBezTo>
                    <a:pt x="512" y="0"/>
                    <a:pt x="1" y="413"/>
                    <a:pt x="1" y="1026"/>
                  </a:cubicBezTo>
                  <a:cubicBezTo>
                    <a:pt x="1" y="1664"/>
                    <a:pt x="515" y="2085"/>
                    <a:pt x="1053" y="2085"/>
                  </a:cubicBezTo>
                  <a:cubicBezTo>
                    <a:pt x="1303" y="2085"/>
                    <a:pt x="1557" y="1994"/>
                    <a:pt x="1769" y="1794"/>
                  </a:cubicBezTo>
                  <a:cubicBezTo>
                    <a:pt x="2169" y="1360"/>
                    <a:pt x="2169" y="726"/>
                    <a:pt x="1769" y="292"/>
                  </a:cubicBezTo>
                  <a:cubicBezTo>
                    <a:pt x="1556" y="90"/>
                    <a:pt x="1300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79"/>
            <p:cNvSpPr/>
            <p:nvPr/>
          </p:nvSpPr>
          <p:spPr>
            <a:xfrm>
              <a:off x="8166263" y="3116345"/>
              <a:ext cx="48647" cy="44120"/>
            </a:xfrm>
            <a:custGeom>
              <a:avLst/>
              <a:gdLst/>
              <a:ahLst/>
              <a:cxnLst/>
              <a:rect l="l" t="t" r="r" b="b"/>
              <a:pathLst>
                <a:path w="2536" h="2300" extrusionOk="0">
                  <a:moveTo>
                    <a:pt x="1135" y="198"/>
                  </a:moveTo>
                  <a:cubicBezTo>
                    <a:pt x="1969" y="198"/>
                    <a:pt x="2402" y="1232"/>
                    <a:pt x="1802" y="1799"/>
                  </a:cubicBezTo>
                  <a:cubicBezTo>
                    <a:pt x="1609" y="1993"/>
                    <a:pt x="1374" y="2079"/>
                    <a:pt x="1144" y="2079"/>
                  </a:cubicBezTo>
                  <a:cubicBezTo>
                    <a:pt x="661" y="2079"/>
                    <a:pt x="201" y="1698"/>
                    <a:pt x="201" y="1132"/>
                  </a:cubicBezTo>
                  <a:cubicBezTo>
                    <a:pt x="201" y="632"/>
                    <a:pt x="601" y="198"/>
                    <a:pt x="1135" y="198"/>
                  </a:cubicBezTo>
                  <a:close/>
                  <a:moveTo>
                    <a:pt x="1111" y="1"/>
                  </a:moveTo>
                  <a:cubicBezTo>
                    <a:pt x="513" y="1"/>
                    <a:pt x="1" y="492"/>
                    <a:pt x="1" y="1132"/>
                  </a:cubicBezTo>
                  <a:cubicBezTo>
                    <a:pt x="1" y="1766"/>
                    <a:pt x="501" y="2300"/>
                    <a:pt x="1135" y="2300"/>
                  </a:cubicBezTo>
                  <a:cubicBezTo>
                    <a:pt x="1435" y="2300"/>
                    <a:pt x="1735" y="2166"/>
                    <a:pt x="1935" y="1966"/>
                  </a:cubicBezTo>
                  <a:cubicBezTo>
                    <a:pt x="2536" y="1366"/>
                    <a:pt x="2336" y="398"/>
                    <a:pt x="1568" y="98"/>
                  </a:cubicBezTo>
                  <a:cubicBezTo>
                    <a:pt x="1415" y="32"/>
                    <a:pt x="1260" y="1"/>
                    <a:pt x="111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79"/>
            <p:cNvSpPr/>
            <p:nvPr/>
          </p:nvSpPr>
          <p:spPr>
            <a:xfrm>
              <a:off x="7613424" y="2205905"/>
              <a:ext cx="42240" cy="40015"/>
            </a:xfrm>
            <a:custGeom>
              <a:avLst/>
              <a:gdLst/>
              <a:ahLst/>
              <a:cxnLst/>
              <a:rect l="l" t="t" r="r" b="b"/>
              <a:pathLst>
                <a:path w="2202" h="2086" extrusionOk="0">
                  <a:moveTo>
                    <a:pt x="1073" y="1"/>
                  </a:moveTo>
                  <a:cubicBezTo>
                    <a:pt x="527" y="1"/>
                    <a:pt x="0" y="413"/>
                    <a:pt x="0" y="1027"/>
                  </a:cubicBezTo>
                  <a:cubicBezTo>
                    <a:pt x="0" y="1665"/>
                    <a:pt x="530" y="2085"/>
                    <a:pt x="1078" y="2085"/>
                  </a:cubicBezTo>
                  <a:cubicBezTo>
                    <a:pt x="1332" y="2085"/>
                    <a:pt x="1590" y="1995"/>
                    <a:pt x="1801" y="1794"/>
                  </a:cubicBezTo>
                  <a:cubicBezTo>
                    <a:pt x="2202" y="1360"/>
                    <a:pt x="2202" y="727"/>
                    <a:pt x="1801" y="293"/>
                  </a:cubicBezTo>
                  <a:cubicBezTo>
                    <a:pt x="1589" y="91"/>
                    <a:pt x="1329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79"/>
            <p:cNvSpPr/>
            <p:nvPr/>
          </p:nvSpPr>
          <p:spPr>
            <a:xfrm>
              <a:off x="7609568" y="2203833"/>
              <a:ext cx="53136" cy="44177"/>
            </a:xfrm>
            <a:custGeom>
              <a:avLst/>
              <a:gdLst/>
              <a:ahLst/>
              <a:cxnLst/>
              <a:rect l="l" t="t" r="r" b="b"/>
              <a:pathLst>
                <a:path w="2770" h="2303" extrusionOk="0">
                  <a:moveTo>
                    <a:pt x="1269" y="201"/>
                  </a:moveTo>
                  <a:cubicBezTo>
                    <a:pt x="2102" y="201"/>
                    <a:pt x="2503" y="1235"/>
                    <a:pt x="1936" y="1802"/>
                  </a:cubicBezTo>
                  <a:cubicBezTo>
                    <a:pt x="1736" y="1986"/>
                    <a:pt x="1494" y="2077"/>
                    <a:pt x="1256" y="2077"/>
                  </a:cubicBezTo>
                  <a:cubicBezTo>
                    <a:pt x="1018" y="2077"/>
                    <a:pt x="785" y="1986"/>
                    <a:pt x="601" y="1802"/>
                  </a:cubicBezTo>
                  <a:cubicBezTo>
                    <a:pt x="234" y="1435"/>
                    <a:pt x="234" y="868"/>
                    <a:pt x="601" y="501"/>
                  </a:cubicBezTo>
                  <a:cubicBezTo>
                    <a:pt x="768" y="301"/>
                    <a:pt x="1002" y="201"/>
                    <a:pt x="1269" y="201"/>
                  </a:cubicBezTo>
                  <a:close/>
                  <a:moveTo>
                    <a:pt x="1269" y="1"/>
                  </a:moveTo>
                  <a:cubicBezTo>
                    <a:pt x="968" y="1"/>
                    <a:pt x="668" y="134"/>
                    <a:pt x="435" y="334"/>
                  </a:cubicBezTo>
                  <a:cubicBezTo>
                    <a:pt x="1" y="801"/>
                    <a:pt x="1" y="1502"/>
                    <a:pt x="435" y="1969"/>
                  </a:cubicBezTo>
                  <a:cubicBezTo>
                    <a:pt x="668" y="2169"/>
                    <a:pt x="968" y="2302"/>
                    <a:pt x="1269" y="2302"/>
                  </a:cubicBezTo>
                  <a:cubicBezTo>
                    <a:pt x="2269" y="2302"/>
                    <a:pt x="2770" y="1068"/>
                    <a:pt x="2069" y="334"/>
                  </a:cubicBezTo>
                  <a:cubicBezTo>
                    <a:pt x="1836" y="134"/>
                    <a:pt x="1569" y="1"/>
                    <a:pt x="12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79"/>
            <p:cNvSpPr/>
            <p:nvPr/>
          </p:nvSpPr>
          <p:spPr>
            <a:xfrm>
              <a:off x="6726559" y="1792771"/>
              <a:ext cx="41607" cy="40226"/>
            </a:xfrm>
            <a:custGeom>
              <a:avLst/>
              <a:gdLst/>
              <a:ahLst/>
              <a:cxnLst/>
              <a:rect l="l" t="t" r="r" b="b"/>
              <a:pathLst>
                <a:path w="2169" h="2097" extrusionOk="0">
                  <a:moveTo>
                    <a:pt x="1032" y="1"/>
                  </a:moveTo>
                  <a:cubicBezTo>
                    <a:pt x="501" y="1"/>
                    <a:pt x="0" y="418"/>
                    <a:pt x="0" y="1049"/>
                  </a:cubicBezTo>
                  <a:cubicBezTo>
                    <a:pt x="0" y="1679"/>
                    <a:pt x="501" y="2096"/>
                    <a:pt x="1032" y="2096"/>
                  </a:cubicBezTo>
                  <a:cubicBezTo>
                    <a:pt x="1288" y="2096"/>
                    <a:pt x="1551" y="1999"/>
                    <a:pt x="1768" y="1782"/>
                  </a:cubicBezTo>
                  <a:cubicBezTo>
                    <a:pt x="2168" y="1382"/>
                    <a:pt x="2168" y="715"/>
                    <a:pt x="1768" y="315"/>
                  </a:cubicBezTo>
                  <a:cubicBezTo>
                    <a:pt x="1551" y="98"/>
                    <a:pt x="1288" y="1"/>
                    <a:pt x="103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79"/>
            <p:cNvSpPr/>
            <p:nvPr/>
          </p:nvSpPr>
          <p:spPr>
            <a:xfrm>
              <a:off x="6716316" y="1790681"/>
              <a:ext cx="60521" cy="44618"/>
            </a:xfrm>
            <a:custGeom>
              <a:avLst/>
              <a:gdLst/>
              <a:ahLst/>
              <a:cxnLst/>
              <a:rect l="l" t="t" r="r" b="b"/>
              <a:pathLst>
                <a:path w="3155" h="2326" extrusionOk="0">
                  <a:moveTo>
                    <a:pt x="1568" y="224"/>
                  </a:moveTo>
                  <a:cubicBezTo>
                    <a:pt x="2402" y="224"/>
                    <a:pt x="2802" y="1224"/>
                    <a:pt x="2235" y="1825"/>
                  </a:cubicBezTo>
                  <a:cubicBezTo>
                    <a:pt x="2052" y="2008"/>
                    <a:pt x="1810" y="2100"/>
                    <a:pt x="1568" y="2100"/>
                  </a:cubicBezTo>
                  <a:cubicBezTo>
                    <a:pt x="1326" y="2100"/>
                    <a:pt x="1084" y="2008"/>
                    <a:pt x="901" y="1825"/>
                  </a:cubicBezTo>
                  <a:cubicBezTo>
                    <a:pt x="534" y="1458"/>
                    <a:pt x="534" y="857"/>
                    <a:pt x="901" y="490"/>
                  </a:cubicBezTo>
                  <a:cubicBezTo>
                    <a:pt x="1068" y="324"/>
                    <a:pt x="1301" y="224"/>
                    <a:pt x="1568" y="224"/>
                  </a:cubicBezTo>
                  <a:close/>
                  <a:moveTo>
                    <a:pt x="1605" y="0"/>
                  </a:moveTo>
                  <a:cubicBezTo>
                    <a:pt x="1465" y="0"/>
                    <a:pt x="1318" y="28"/>
                    <a:pt x="1168" y="90"/>
                  </a:cubicBezTo>
                  <a:cubicBezTo>
                    <a:pt x="0" y="557"/>
                    <a:pt x="301" y="2292"/>
                    <a:pt x="1568" y="2325"/>
                  </a:cubicBezTo>
                  <a:cubicBezTo>
                    <a:pt x="1868" y="2325"/>
                    <a:pt x="2169" y="2192"/>
                    <a:pt x="2402" y="1958"/>
                  </a:cubicBezTo>
                  <a:cubicBezTo>
                    <a:pt x="3155" y="1205"/>
                    <a:pt x="2526" y="0"/>
                    <a:pt x="160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79"/>
            <p:cNvSpPr/>
            <p:nvPr/>
          </p:nvSpPr>
          <p:spPr>
            <a:xfrm>
              <a:off x="6688808" y="2050431"/>
              <a:ext cx="42240" cy="39996"/>
            </a:xfrm>
            <a:custGeom>
              <a:avLst/>
              <a:gdLst/>
              <a:ahLst/>
              <a:cxnLst/>
              <a:rect l="l" t="t" r="r" b="b"/>
              <a:pathLst>
                <a:path w="2202" h="2085" extrusionOk="0">
                  <a:moveTo>
                    <a:pt x="1073" y="0"/>
                  </a:moveTo>
                  <a:cubicBezTo>
                    <a:pt x="527" y="0"/>
                    <a:pt x="0" y="412"/>
                    <a:pt x="0" y="1026"/>
                  </a:cubicBezTo>
                  <a:cubicBezTo>
                    <a:pt x="0" y="1664"/>
                    <a:pt x="529" y="2084"/>
                    <a:pt x="1078" y="2084"/>
                  </a:cubicBezTo>
                  <a:cubicBezTo>
                    <a:pt x="1332" y="2084"/>
                    <a:pt x="1590" y="1994"/>
                    <a:pt x="1801" y="1793"/>
                  </a:cubicBezTo>
                  <a:cubicBezTo>
                    <a:pt x="2202" y="1360"/>
                    <a:pt x="2202" y="726"/>
                    <a:pt x="1801" y="292"/>
                  </a:cubicBezTo>
                  <a:cubicBezTo>
                    <a:pt x="1589" y="90"/>
                    <a:pt x="1329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79"/>
            <p:cNvSpPr/>
            <p:nvPr/>
          </p:nvSpPr>
          <p:spPr>
            <a:xfrm>
              <a:off x="6677912" y="2048321"/>
              <a:ext cx="60962" cy="44196"/>
            </a:xfrm>
            <a:custGeom>
              <a:avLst/>
              <a:gdLst/>
              <a:ahLst/>
              <a:cxnLst/>
              <a:rect l="l" t="t" r="r" b="b"/>
              <a:pathLst>
                <a:path w="3178" h="2304" extrusionOk="0">
                  <a:moveTo>
                    <a:pt x="1602" y="202"/>
                  </a:moveTo>
                  <a:cubicBezTo>
                    <a:pt x="1836" y="202"/>
                    <a:pt x="2102" y="302"/>
                    <a:pt x="2269" y="502"/>
                  </a:cubicBezTo>
                  <a:cubicBezTo>
                    <a:pt x="2902" y="1107"/>
                    <a:pt x="2394" y="2083"/>
                    <a:pt x="1621" y="2083"/>
                  </a:cubicBezTo>
                  <a:cubicBezTo>
                    <a:pt x="1498" y="2083"/>
                    <a:pt x="1368" y="2058"/>
                    <a:pt x="1235" y="2003"/>
                  </a:cubicBezTo>
                  <a:cubicBezTo>
                    <a:pt x="301" y="1636"/>
                    <a:pt x="568" y="202"/>
                    <a:pt x="1602" y="202"/>
                  </a:cubicBezTo>
                  <a:close/>
                  <a:moveTo>
                    <a:pt x="1631" y="1"/>
                  </a:moveTo>
                  <a:cubicBezTo>
                    <a:pt x="1483" y="1"/>
                    <a:pt x="1327" y="32"/>
                    <a:pt x="1168" y="102"/>
                  </a:cubicBezTo>
                  <a:cubicBezTo>
                    <a:pt x="1" y="569"/>
                    <a:pt x="335" y="2304"/>
                    <a:pt x="1602" y="2304"/>
                  </a:cubicBezTo>
                  <a:cubicBezTo>
                    <a:pt x="1902" y="2304"/>
                    <a:pt x="2203" y="2170"/>
                    <a:pt x="2403" y="1970"/>
                  </a:cubicBezTo>
                  <a:cubicBezTo>
                    <a:pt x="3178" y="1195"/>
                    <a:pt x="2545" y="1"/>
                    <a:pt x="16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79"/>
            <p:cNvSpPr/>
            <p:nvPr/>
          </p:nvSpPr>
          <p:spPr>
            <a:xfrm>
              <a:off x="6817408" y="3005336"/>
              <a:ext cx="41626" cy="40226"/>
            </a:xfrm>
            <a:custGeom>
              <a:avLst/>
              <a:gdLst/>
              <a:ahLst/>
              <a:cxnLst/>
              <a:rect l="l" t="t" r="r" b="b"/>
              <a:pathLst>
                <a:path w="2170" h="2097" extrusionOk="0">
                  <a:moveTo>
                    <a:pt x="1048" y="1"/>
                  </a:moveTo>
                  <a:cubicBezTo>
                    <a:pt x="517" y="1"/>
                    <a:pt x="1" y="418"/>
                    <a:pt x="1" y="1048"/>
                  </a:cubicBezTo>
                  <a:cubicBezTo>
                    <a:pt x="1" y="1679"/>
                    <a:pt x="517" y="2096"/>
                    <a:pt x="1048" y="2096"/>
                  </a:cubicBezTo>
                  <a:cubicBezTo>
                    <a:pt x="1304" y="2096"/>
                    <a:pt x="1563" y="1999"/>
                    <a:pt x="1769" y="1782"/>
                  </a:cubicBezTo>
                  <a:cubicBezTo>
                    <a:pt x="2169" y="1382"/>
                    <a:pt x="2169" y="715"/>
                    <a:pt x="1769" y="315"/>
                  </a:cubicBezTo>
                  <a:cubicBezTo>
                    <a:pt x="1563" y="98"/>
                    <a:pt x="1304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79"/>
            <p:cNvSpPr/>
            <p:nvPr/>
          </p:nvSpPr>
          <p:spPr>
            <a:xfrm>
              <a:off x="6806531" y="3003015"/>
              <a:ext cx="61039" cy="44196"/>
            </a:xfrm>
            <a:custGeom>
              <a:avLst/>
              <a:gdLst/>
              <a:ahLst/>
              <a:cxnLst/>
              <a:rect l="l" t="t" r="r" b="b"/>
              <a:pathLst>
                <a:path w="3182" h="2304" extrusionOk="0">
                  <a:moveTo>
                    <a:pt x="1602" y="235"/>
                  </a:moveTo>
                  <a:cubicBezTo>
                    <a:pt x="2436" y="235"/>
                    <a:pt x="2869" y="1236"/>
                    <a:pt x="2269" y="1837"/>
                  </a:cubicBezTo>
                  <a:cubicBezTo>
                    <a:pt x="2075" y="2015"/>
                    <a:pt x="1862" y="2091"/>
                    <a:pt x="1656" y="2091"/>
                  </a:cubicBezTo>
                  <a:cubicBezTo>
                    <a:pt x="939" y="2091"/>
                    <a:pt x="313" y="1176"/>
                    <a:pt x="935" y="502"/>
                  </a:cubicBezTo>
                  <a:cubicBezTo>
                    <a:pt x="1135" y="336"/>
                    <a:pt x="1368" y="235"/>
                    <a:pt x="1602" y="235"/>
                  </a:cubicBezTo>
                  <a:close/>
                  <a:moveTo>
                    <a:pt x="1641" y="1"/>
                  </a:moveTo>
                  <a:cubicBezTo>
                    <a:pt x="1491" y="1"/>
                    <a:pt x="1331" y="32"/>
                    <a:pt x="1168" y="102"/>
                  </a:cubicBezTo>
                  <a:cubicBezTo>
                    <a:pt x="1" y="569"/>
                    <a:pt x="334" y="2304"/>
                    <a:pt x="1602" y="2304"/>
                  </a:cubicBezTo>
                  <a:cubicBezTo>
                    <a:pt x="1902" y="2304"/>
                    <a:pt x="2202" y="2170"/>
                    <a:pt x="2436" y="1970"/>
                  </a:cubicBezTo>
                  <a:cubicBezTo>
                    <a:pt x="3182" y="1195"/>
                    <a:pt x="2570" y="1"/>
                    <a:pt x="16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79"/>
            <p:cNvSpPr/>
            <p:nvPr/>
          </p:nvSpPr>
          <p:spPr>
            <a:xfrm>
              <a:off x="7701721" y="3817331"/>
              <a:ext cx="41607" cy="39804"/>
            </a:xfrm>
            <a:custGeom>
              <a:avLst/>
              <a:gdLst/>
              <a:ahLst/>
              <a:cxnLst/>
              <a:rect l="l" t="t" r="r" b="b"/>
              <a:pathLst>
                <a:path w="2169" h="2075" extrusionOk="0">
                  <a:moveTo>
                    <a:pt x="1033" y="1"/>
                  </a:moveTo>
                  <a:cubicBezTo>
                    <a:pt x="502" y="1"/>
                    <a:pt x="0" y="419"/>
                    <a:pt x="0" y="1049"/>
                  </a:cubicBezTo>
                  <a:cubicBezTo>
                    <a:pt x="0" y="1662"/>
                    <a:pt x="511" y="2075"/>
                    <a:pt x="1048" y="2075"/>
                  </a:cubicBezTo>
                  <a:cubicBezTo>
                    <a:pt x="1299" y="2075"/>
                    <a:pt x="1556" y="1985"/>
                    <a:pt x="1768" y="1783"/>
                  </a:cubicBezTo>
                  <a:cubicBezTo>
                    <a:pt x="2169" y="1382"/>
                    <a:pt x="2169" y="715"/>
                    <a:pt x="1768" y="315"/>
                  </a:cubicBezTo>
                  <a:cubicBezTo>
                    <a:pt x="1551" y="98"/>
                    <a:pt x="1289" y="1"/>
                    <a:pt x="103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79"/>
            <p:cNvSpPr/>
            <p:nvPr/>
          </p:nvSpPr>
          <p:spPr>
            <a:xfrm>
              <a:off x="7695314" y="3815163"/>
              <a:ext cx="50584" cy="44043"/>
            </a:xfrm>
            <a:custGeom>
              <a:avLst/>
              <a:gdLst/>
              <a:ahLst/>
              <a:cxnLst/>
              <a:rect l="l" t="t" r="r" b="b"/>
              <a:pathLst>
                <a:path w="2637" h="2296" extrusionOk="0">
                  <a:moveTo>
                    <a:pt x="1368" y="228"/>
                  </a:moveTo>
                  <a:cubicBezTo>
                    <a:pt x="2202" y="228"/>
                    <a:pt x="2636" y="1228"/>
                    <a:pt x="2036" y="1796"/>
                  </a:cubicBezTo>
                  <a:cubicBezTo>
                    <a:pt x="1852" y="1979"/>
                    <a:pt x="1610" y="2071"/>
                    <a:pt x="1368" y="2071"/>
                  </a:cubicBezTo>
                  <a:cubicBezTo>
                    <a:pt x="1127" y="2071"/>
                    <a:pt x="885" y="1979"/>
                    <a:pt x="701" y="1796"/>
                  </a:cubicBezTo>
                  <a:cubicBezTo>
                    <a:pt x="101" y="1228"/>
                    <a:pt x="535" y="228"/>
                    <a:pt x="1368" y="228"/>
                  </a:cubicBezTo>
                  <a:close/>
                  <a:moveTo>
                    <a:pt x="1411" y="1"/>
                  </a:moveTo>
                  <a:cubicBezTo>
                    <a:pt x="973" y="1"/>
                    <a:pt x="537" y="249"/>
                    <a:pt x="334" y="695"/>
                  </a:cubicBezTo>
                  <a:cubicBezTo>
                    <a:pt x="1" y="1462"/>
                    <a:pt x="568" y="2296"/>
                    <a:pt x="1368" y="2296"/>
                  </a:cubicBezTo>
                  <a:cubicBezTo>
                    <a:pt x="1669" y="2296"/>
                    <a:pt x="1969" y="2196"/>
                    <a:pt x="2202" y="1962"/>
                  </a:cubicBezTo>
                  <a:cubicBezTo>
                    <a:pt x="2636" y="1529"/>
                    <a:pt x="2636" y="795"/>
                    <a:pt x="2202" y="328"/>
                  </a:cubicBezTo>
                  <a:cubicBezTo>
                    <a:pt x="1980" y="105"/>
                    <a:pt x="1695" y="1"/>
                    <a:pt x="141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79"/>
            <p:cNvSpPr/>
            <p:nvPr/>
          </p:nvSpPr>
          <p:spPr>
            <a:xfrm>
              <a:off x="6181373" y="2158793"/>
              <a:ext cx="42259" cy="40207"/>
            </a:xfrm>
            <a:custGeom>
              <a:avLst/>
              <a:gdLst/>
              <a:ahLst/>
              <a:cxnLst/>
              <a:rect l="l" t="t" r="r" b="b"/>
              <a:pathLst>
                <a:path w="2203" h="2096" extrusionOk="0">
                  <a:moveTo>
                    <a:pt x="1048" y="0"/>
                  </a:moveTo>
                  <a:cubicBezTo>
                    <a:pt x="517" y="0"/>
                    <a:pt x="1" y="418"/>
                    <a:pt x="1" y="1048"/>
                  </a:cubicBezTo>
                  <a:cubicBezTo>
                    <a:pt x="1" y="1678"/>
                    <a:pt x="517" y="2096"/>
                    <a:pt x="1048" y="2096"/>
                  </a:cubicBezTo>
                  <a:cubicBezTo>
                    <a:pt x="1304" y="2096"/>
                    <a:pt x="1563" y="1999"/>
                    <a:pt x="1769" y="1782"/>
                  </a:cubicBezTo>
                  <a:cubicBezTo>
                    <a:pt x="2202" y="1381"/>
                    <a:pt x="2202" y="714"/>
                    <a:pt x="1769" y="314"/>
                  </a:cubicBezTo>
                  <a:cubicBezTo>
                    <a:pt x="1563" y="97"/>
                    <a:pt x="1304" y="0"/>
                    <a:pt x="104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79"/>
            <p:cNvSpPr/>
            <p:nvPr/>
          </p:nvSpPr>
          <p:spPr>
            <a:xfrm>
              <a:off x="6170497" y="2156472"/>
              <a:ext cx="61039" cy="44177"/>
            </a:xfrm>
            <a:custGeom>
              <a:avLst/>
              <a:gdLst/>
              <a:ahLst/>
              <a:cxnLst/>
              <a:rect l="l" t="t" r="r" b="b"/>
              <a:pathLst>
                <a:path w="3182" h="2303" extrusionOk="0">
                  <a:moveTo>
                    <a:pt x="1602" y="235"/>
                  </a:moveTo>
                  <a:cubicBezTo>
                    <a:pt x="2269" y="235"/>
                    <a:pt x="2736" y="902"/>
                    <a:pt x="2469" y="1536"/>
                  </a:cubicBezTo>
                  <a:cubicBezTo>
                    <a:pt x="2327" y="1900"/>
                    <a:pt x="1977" y="2105"/>
                    <a:pt x="1611" y="2105"/>
                  </a:cubicBezTo>
                  <a:cubicBezTo>
                    <a:pt x="1374" y="2105"/>
                    <a:pt x="1131" y="2019"/>
                    <a:pt x="935" y="1836"/>
                  </a:cubicBezTo>
                  <a:cubicBezTo>
                    <a:pt x="568" y="1469"/>
                    <a:pt x="568" y="869"/>
                    <a:pt x="935" y="502"/>
                  </a:cubicBezTo>
                  <a:cubicBezTo>
                    <a:pt x="1135" y="335"/>
                    <a:pt x="1368" y="235"/>
                    <a:pt x="1602" y="235"/>
                  </a:cubicBezTo>
                  <a:close/>
                  <a:moveTo>
                    <a:pt x="1641" y="0"/>
                  </a:moveTo>
                  <a:cubicBezTo>
                    <a:pt x="1490" y="0"/>
                    <a:pt x="1331" y="32"/>
                    <a:pt x="1168" y="101"/>
                  </a:cubicBezTo>
                  <a:cubicBezTo>
                    <a:pt x="1" y="568"/>
                    <a:pt x="334" y="2303"/>
                    <a:pt x="1602" y="2303"/>
                  </a:cubicBezTo>
                  <a:cubicBezTo>
                    <a:pt x="1902" y="2303"/>
                    <a:pt x="2202" y="2203"/>
                    <a:pt x="2436" y="1969"/>
                  </a:cubicBezTo>
                  <a:cubicBezTo>
                    <a:pt x="3182" y="1195"/>
                    <a:pt x="2570" y="0"/>
                    <a:pt x="16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79"/>
            <p:cNvSpPr/>
            <p:nvPr/>
          </p:nvSpPr>
          <p:spPr>
            <a:xfrm>
              <a:off x="6361190" y="3341528"/>
              <a:ext cx="289867" cy="289253"/>
            </a:xfrm>
            <a:custGeom>
              <a:avLst/>
              <a:gdLst/>
              <a:ahLst/>
              <a:cxnLst/>
              <a:rect l="l" t="t" r="r" b="b"/>
              <a:pathLst>
                <a:path w="15111" h="15079" extrusionOk="0">
                  <a:moveTo>
                    <a:pt x="7633" y="1"/>
                  </a:moveTo>
                  <a:cubicBezTo>
                    <a:pt x="7613" y="1"/>
                    <a:pt x="7593" y="1"/>
                    <a:pt x="7572" y="1"/>
                  </a:cubicBezTo>
                  <a:cubicBezTo>
                    <a:pt x="3403" y="1"/>
                    <a:pt x="0" y="3370"/>
                    <a:pt x="0" y="7540"/>
                  </a:cubicBezTo>
                  <a:cubicBezTo>
                    <a:pt x="0" y="11709"/>
                    <a:pt x="3403" y="15078"/>
                    <a:pt x="7572" y="15078"/>
                  </a:cubicBezTo>
                  <a:cubicBezTo>
                    <a:pt x="11742" y="15078"/>
                    <a:pt x="15111" y="11709"/>
                    <a:pt x="15111" y="7540"/>
                  </a:cubicBezTo>
                  <a:cubicBezTo>
                    <a:pt x="15111" y="3390"/>
                    <a:pt x="11775" y="1"/>
                    <a:pt x="763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79"/>
            <p:cNvSpPr/>
            <p:nvPr/>
          </p:nvSpPr>
          <p:spPr>
            <a:xfrm>
              <a:off x="6427082" y="3406806"/>
              <a:ext cx="158716" cy="158697"/>
            </a:xfrm>
            <a:custGeom>
              <a:avLst/>
              <a:gdLst/>
              <a:ahLst/>
              <a:cxnLst/>
              <a:rect l="l" t="t" r="r" b="b"/>
              <a:pathLst>
                <a:path w="8274" h="8273" extrusionOk="0">
                  <a:moveTo>
                    <a:pt x="4137" y="734"/>
                  </a:moveTo>
                  <a:cubicBezTo>
                    <a:pt x="5238" y="734"/>
                    <a:pt x="5371" y="734"/>
                    <a:pt x="5805" y="768"/>
                  </a:cubicBezTo>
                  <a:cubicBezTo>
                    <a:pt x="6039" y="768"/>
                    <a:pt x="6305" y="801"/>
                    <a:pt x="6572" y="901"/>
                  </a:cubicBezTo>
                  <a:cubicBezTo>
                    <a:pt x="6906" y="1034"/>
                    <a:pt x="7206" y="1335"/>
                    <a:pt x="7340" y="1702"/>
                  </a:cubicBezTo>
                  <a:cubicBezTo>
                    <a:pt x="7440" y="1935"/>
                    <a:pt x="7473" y="2202"/>
                    <a:pt x="7473" y="2469"/>
                  </a:cubicBezTo>
                  <a:cubicBezTo>
                    <a:pt x="7473" y="2869"/>
                    <a:pt x="7506" y="3036"/>
                    <a:pt x="7506" y="4137"/>
                  </a:cubicBezTo>
                  <a:cubicBezTo>
                    <a:pt x="7506" y="5237"/>
                    <a:pt x="7506" y="5371"/>
                    <a:pt x="7473" y="5804"/>
                  </a:cubicBezTo>
                  <a:cubicBezTo>
                    <a:pt x="7473" y="6038"/>
                    <a:pt x="7440" y="6305"/>
                    <a:pt x="7340" y="6572"/>
                  </a:cubicBezTo>
                  <a:cubicBezTo>
                    <a:pt x="7206" y="6905"/>
                    <a:pt x="6906" y="7205"/>
                    <a:pt x="6572" y="7339"/>
                  </a:cubicBezTo>
                  <a:cubicBezTo>
                    <a:pt x="6305" y="7439"/>
                    <a:pt x="6039" y="7472"/>
                    <a:pt x="5805" y="7472"/>
                  </a:cubicBezTo>
                  <a:cubicBezTo>
                    <a:pt x="5338" y="7506"/>
                    <a:pt x="5238" y="7506"/>
                    <a:pt x="4137" y="7506"/>
                  </a:cubicBezTo>
                  <a:cubicBezTo>
                    <a:pt x="3036" y="7506"/>
                    <a:pt x="2870" y="7506"/>
                    <a:pt x="2469" y="7472"/>
                  </a:cubicBezTo>
                  <a:cubicBezTo>
                    <a:pt x="2203" y="7472"/>
                    <a:pt x="1936" y="7439"/>
                    <a:pt x="1702" y="7339"/>
                  </a:cubicBezTo>
                  <a:cubicBezTo>
                    <a:pt x="1502" y="7272"/>
                    <a:pt x="1335" y="7172"/>
                    <a:pt x="1202" y="7039"/>
                  </a:cubicBezTo>
                  <a:cubicBezTo>
                    <a:pt x="1068" y="6905"/>
                    <a:pt x="968" y="6738"/>
                    <a:pt x="902" y="6572"/>
                  </a:cubicBezTo>
                  <a:cubicBezTo>
                    <a:pt x="802" y="6305"/>
                    <a:pt x="768" y="6038"/>
                    <a:pt x="768" y="5804"/>
                  </a:cubicBezTo>
                  <a:cubicBezTo>
                    <a:pt x="768" y="5337"/>
                    <a:pt x="735" y="5237"/>
                    <a:pt x="735" y="4137"/>
                  </a:cubicBezTo>
                  <a:cubicBezTo>
                    <a:pt x="735" y="3036"/>
                    <a:pt x="735" y="2869"/>
                    <a:pt x="768" y="2469"/>
                  </a:cubicBezTo>
                  <a:cubicBezTo>
                    <a:pt x="768" y="2202"/>
                    <a:pt x="802" y="1935"/>
                    <a:pt x="902" y="1702"/>
                  </a:cubicBezTo>
                  <a:cubicBezTo>
                    <a:pt x="968" y="1501"/>
                    <a:pt x="1068" y="1335"/>
                    <a:pt x="1202" y="1201"/>
                  </a:cubicBezTo>
                  <a:cubicBezTo>
                    <a:pt x="1335" y="1068"/>
                    <a:pt x="1502" y="968"/>
                    <a:pt x="1702" y="901"/>
                  </a:cubicBezTo>
                  <a:cubicBezTo>
                    <a:pt x="1936" y="801"/>
                    <a:pt x="2203" y="768"/>
                    <a:pt x="2469" y="768"/>
                  </a:cubicBezTo>
                  <a:cubicBezTo>
                    <a:pt x="2903" y="734"/>
                    <a:pt x="3036" y="734"/>
                    <a:pt x="4137" y="734"/>
                  </a:cubicBezTo>
                  <a:close/>
                  <a:moveTo>
                    <a:pt x="4137" y="0"/>
                  </a:moveTo>
                  <a:cubicBezTo>
                    <a:pt x="3003" y="0"/>
                    <a:pt x="2870" y="0"/>
                    <a:pt x="2403" y="34"/>
                  </a:cubicBezTo>
                  <a:cubicBezTo>
                    <a:pt x="2069" y="34"/>
                    <a:pt x="1736" y="100"/>
                    <a:pt x="1402" y="200"/>
                  </a:cubicBezTo>
                  <a:cubicBezTo>
                    <a:pt x="1135" y="301"/>
                    <a:pt x="902" y="467"/>
                    <a:pt x="668" y="701"/>
                  </a:cubicBezTo>
                  <a:cubicBezTo>
                    <a:pt x="468" y="901"/>
                    <a:pt x="301" y="1134"/>
                    <a:pt x="201" y="1401"/>
                  </a:cubicBezTo>
                  <a:cubicBezTo>
                    <a:pt x="101" y="1735"/>
                    <a:pt x="34" y="2068"/>
                    <a:pt x="1" y="2435"/>
                  </a:cubicBezTo>
                  <a:cubicBezTo>
                    <a:pt x="1" y="2869"/>
                    <a:pt x="1" y="3002"/>
                    <a:pt x="1" y="4137"/>
                  </a:cubicBezTo>
                  <a:cubicBezTo>
                    <a:pt x="1" y="5237"/>
                    <a:pt x="1" y="5371"/>
                    <a:pt x="1" y="5838"/>
                  </a:cubicBezTo>
                  <a:cubicBezTo>
                    <a:pt x="34" y="6171"/>
                    <a:pt x="101" y="6505"/>
                    <a:pt x="201" y="6839"/>
                  </a:cubicBezTo>
                  <a:cubicBezTo>
                    <a:pt x="301" y="7105"/>
                    <a:pt x="468" y="7372"/>
                    <a:pt x="668" y="7572"/>
                  </a:cubicBezTo>
                  <a:cubicBezTo>
                    <a:pt x="902" y="7773"/>
                    <a:pt x="1135" y="7939"/>
                    <a:pt x="1402" y="8039"/>
                  </a:cubicBezTo>
                  <a:cubicBezTo>
                    <a:pt x="1736" y="8173"/>
                    <a:pt x="2069" y="8240"/>
                    <a:pt x="2403" y="8240"/>
                  </a:cubicBezTo>
                  <a:cubicBezTo>
                    <a:pt x="2870" y="8273"/>
                    <a:pt x="3003" y="8273"/>
                    <a:pt x="4137" y="8273"/>
                  </a:cubicBezTo>
                  <a:cubicBezTo>
                    <a:pt x="5238" y="8273"/>
                    <a:pt x="5371" y="8273"/>
                    <a:pt x="5838" y="8240"/>
                  </a:cubicBezTo>
                  <a:cubicBezTo>
                    <a:pt x="6172" y="8240"/>
                    <a:pt x="6506" y="8173"/>
                    <a:pt x="6839" y="8039"/>
                  </a:cubicBezTo>
                  <a:cubicBezTo>
                    <a:pt x="7106" y="7939"/>
                    <a:pt x="7373" y="7773"/>
                    <a:pt x="7573" y="7572"/>
                  </a:cubicBezTo>
                  <a:cubicBezTo>
                    <a:pt x="7773" y="7372"/>
                    <a:pt x="7940" y="7105"/>
                    <a:pt x="8040" y="6839"/>
                  </a:cubicBezTo>
                  <a:cubicBezTo>
                    <a:pt x="8173" y="6505"/>
                    <a:pt x="8240" y="6171"/>
                    <a:pt x="8240" y="5838"/>
                  </a:cubicBezTo>
                  <a:cubicBezTo>
                    <a:pt x="8274" y="5404"/>
                    <a:pt x="8274" y="5237"/>
                    <a:pt x="8274" y="4137"/>
                  </a:cubicBezTo>
                  <a:cubicBezTo>
                    <a:pt x="8274" y="3002"/>
                    <a:pt x="8274" y="2869"/>
                    <a:pt x="8240" y="2435"/>
                  </a:cubicBezTo>
                  <a:cubicBezTo>
                    <a:pt x="8240" y="2068"/>
                    <a:pt x="8173" y="1735"/>
                    <a:pt x="8040" y="1401"/>
                  </a:cubicBezTo>
                  <a:cubicBezTo>
                    <a:pt x="7940" y="1134"/>
                    <a:pt x="7773" y="901"/>
                    <a:pt x="7573" y="701"/>
                  </a:cubicBezTo>
                  <a:cubicBezTo>
                    <a:pt x="7373" y="467"/>
                    <a:pt x="7106" y="301"/>
                    <a:pt x="6839" y="200"/>
                  </a:cubicBezTo>
                  <a:cubicBezTo>
                    <a:pt x="6506" y="100"/>
                    <a:pt x="6172" y="34"/>
                    <a:pt x="5838" y="34"/>
                  </a:cubicBezTo>
                  <a:cubicBezTo>
                    <a:pt x="5371" y="0"/>
                    <a:pt x="5238" y="0"/>
                    <a:pt x="4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79"/>
            <p:cNvSpPr/>
            <p:nvPr/>
          </p:nvSpPr>
          <p:spPr>
            <a:xfrm>
              <a:off x="6452038" y="3445190"/>
              <a:ext cx="94723" cy="81660"/>
            </a:xfrm>
            <a:custGeom>
              <a:avLst/>
              <a:gdLst/>
              <a:ahLst/>
              <a:cxnLst/>
              <a:rect l="l" t="t" r="r" b="b"/>
              <a:pathLst>
                <a:path w="4938" h="4257" extrusionOk="0">
                  <a:moveTo>
                    <a:pt x="2806" y="734"/>
                  </a:moveTo>
                  <a:cubicBezTo>
                    <a:pt x="3524" y="734"/>
                    <a:pt x="4204" y="1296"/>
                    <a:pt x="4204" y="2136"/>
                  </a:cubicBezTo>
                  <a:cubicBezTo>
                    <a:pt x="4204" y="2903"/>
                    <a:pt x="3570" y="3503"/>
                    <a:pt x="2836" y="3503"/>
                  </a:cubicBezTo>
                  <a:cubicBezTo>
                    <a:pt x="1602" y="3503"/>
                    <a:pt x="968" y="2002"/>
                    <a:pt x="1836" y="1135"/>
                  </a:cubicBezTo>
                  <a:cubicBezTo>
                    <a:pt x="2123" y="858"/>
                    <a:pt x="2469" y="734"/>
                    <a:pt x="2806" y="734"/>
                  </a:cubicBezTo>
                  <a:close/>
                  <a:moveTo>
                    <a:pt x="2836" y="1"/>
                  </a:moveTo>
                  <a:cubicBezTo>
                    <a:pt x="935" y="1"/>
                    <a:pt x="1" y="2302"/>
                    <a:pt x="1335" y="3637"/>
                  </a:cubicBezTo>
                  <a:cubicBezTo>
                    <a:pt x="1764" y="4065"/>
                    <a:pt x="2289" y="4256"/>
                    <a:pt x="2804" y="4256"/>
                  </a:cubicBezTo>
                  <a:cubicBezTo>
                    <a:pt x="3893" y="4256"/>
                    <a:pt x="4938" y="3404"/>
                    <a:pt x="4938" y="2136"/>
                  </a:cubicBezTo>
                  <a:cubicBezTo>
                    <a:pt x="4938" y="968"/>
                    <a:pt x="4004" y="1"/>
                    <a:pt x="28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79"/>
            <p:cNvSpPr/>
            <p:nvPr/>
          </p:nvSpPr>
          <p:spPr>
            <a:xfrm>
              <a:off x="6539069" y="3434314"/>
              <a:ext cx="19221" cy="18741"/>
            </a:xfrm>
            <a:custGeom>
              <a:avLst/>
              <a:gdLst/>
              <a:ahLst/>
              <a:cxnLst/>
              <a:rect l="l" t="t" r="r" b="b"/>
              <a:pathLst>
                <a:path w="1002" h="977" extrusionOk="0">
                  <a:moveTo>
                    <a:pt x="501" y="1"/>
                  </a:moveTo>
                  <a:cubicBezTo>
                    <a:pt x="251" y="1"/>
                    <a:pt x="0" y="167"/>
                    <a:pt x="0" y="501"/>
                  </a:cubicBezTo>
                  <a:cubicBezTo>
                    <a:pt x="0" y="818"/>
                    <a:pt x="251" y="976"/>
                    <a:pt x="501" y="976"/>
                  </a:cubicBezTo>
                  <a:cubicBezTo>
                    <a:pt x="751" y="976"/>
                    <a:pt x="1001" y="818"/>
                    <a:pt x="1001" y="501"/>
                  </a:cubicBezTo>
                  <a:cubicBezTo>
                    <a:pt x="1001" y="167"/>
                    <a:pt x="751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79"/>
            <p:cNvSpPr/>
            <p:nvPr/>
          </p:nvSpPr>
          <p:spPr>
            <a:xfrm>
              <a:off x="7626218" y="1647790"/>
              <a:ext cx="289234" cy="289234"/>
            </a:xfrm>
            <a:custGeom>
              <a:avLst/>
              <a:gdLst/>
              <a:ahLst/>
              <a:cxnLst/>
              <a:rect l="l" t="t" r="r" b="b"/>
              <a:pathLst>
                <a:path w="15078" h="15078" extrusionOk="0">
                  <a:moveTo>
                    <a:pt x="7539" y="0"/>
                  </a:moveTo>
                  <a:cubicBezTo>
                    <a:pt x="3369" y="0"/>
                    <a:pt x="0" y="3369"/>
                    <a:pt x="0" y="7539"/>
                  </a:cubicBezTo>
                  <a:cubicBezTo>
                    <a:pt x="0" y="11709"/>
                    <a:pt x="3369" y="15078"/>
                    <a:pt x="7539" y="15078"/>
                  </a:cubicBezTo>
                  <a:cubicBezTo>
                    <a:pt x="11709" y="15078"/>
                    <a:pt x="15078" y="11709"/>
                    <a:pt x="15078" y="7539"/>
                  </a:cubicBezTo>
                  <a:cubicBezTo>
                    <a:pt x="15078" y="3369"/>
                    <a:pt x="11709" y="0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79"/>
            <p:cNvSpPr/>
            <p:nvPr/>
          </p:nvSpPr>
          <p:spPr>
            <a:xfrm>
              <a:off x="7730514" y="1704743"/>
              <a:ext cx="80643" cy="175347"/>
            </a:xfrm>
            <a:custGeom>
              <a:avLst/>
              <a:gdLst/>
              <a:ahLst/>
              <a:cxnLst/>
              <a:rect l="l" t="t" r="r" b="b"/>
              <a:pathLst>
                <a:path w="4204" h="9141" extrusionOk="0">
                  <a:moveTo>
                    <a:pt x="2936" y="0"/>
                  </a:moveTo>
                  <a:cubicBezTo>
                    <a:pt x="1568" y="0"/>
                    <a:pt x="968" y="601"/>
                    <a:pt x="968" y="1768"/>
                  </a:cubicBezTo>
                  <a:lnTo>
                    <a:pt x="968" y="3002"/>
                  </a:lnTo>
                  <a:lnTo>
                    <a:pt x="0" y="3002"/>
                  </a:lnTo>
                  <a:lnTo>
                    <a:pt x="0" y="4570"/>
                  </a:lnTo>
                  <a:lnTo>
                    <a:pt x="968" y="4570"/>
                  </a:lnTo>
                  <a:lnTo>
                    <a:pt x="934" y="9140"/>
                  </a:lnTo>
                  <a:lnTo>
                    <a:pt x="2769" y="9140"/>
                  </a:lnTo>
                  <a:lnTo>
                    <a:pt x="2769" y="4537"/>
                  </a:lnTo>
                  <a:lnTo>
                    <a:pt x="4037" y="4537"/>
                  </a:lnTo>
                  <a:lnTo>
                    <a:pt x="4170" y="3002"/>
                  </a:lnTo>
                  <a:lnTo>
                    <a:pt x="2769" y="3002"/>
                  </a:lnTo>
                  <a:lnTo>
                    <a:pt x="2769" y="2135"/>
                  </a:lnTo>
                  <a:cubicBezTo>
                    <a:pt x="2769" y="1768"/>
                    <a:pt x="2836" y="1635"/>
                    <a:pt x="3169" y="1635"/>
                  </a:cubicBezTo>
                  <a:lnTo>
                    <a:pt x="4203" y="1635"/>
                  </a:lnTo>
                  <a:lnTo>
                    <a:pt x="4203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79"/>
            <p:cNvSpPr/>
            <p:nvPr/>
          </p:nvSpPr>
          <p:spPr>
            <a:xfrm>
              <a:off x="6222980" y="1923577"/>
              <a:ext cx="289234" cy="289234"/>
            </a:xfrm>
            <a:custGeom>
              <a:avLst/>
              <a:gdLst/>
              <a:ahLst/>
              <a:cxnLst/>
              <a:rect l="l" t="t" r="r" b="b"/>
              <a:pathLst>
                <a:path w="15078" h="15078" extrusionOk="0">
                  <a:moveTo>
                    <a:pt x="7539" y="0"/>
                  </a:moveTo>
                  <a:cubicBezTo>
                    <a:pt x="3402" y="0"/>
                    <a:pt x="0" y="3369"/>
                    <a:pt x="0" y="7539"/>
                  </a:cubicBezTo>
                  <a:cubicBezTo>
                    <a:pt x="0" y="11709"/>
                    <a:pt x="3369" y="15078"/>
                    <a:pt x="7539" y="15078"/>
                  </a:cubicBezTo>
                  <a:cubicBezTo>
                    <a:pt x="11708" y="15078"/>
                    <a:pt x="15077" y="11709"/>
                    <a:pt x="15077" y="7539"/>
                  </a:cubicBezTo>
                  <a:cubicBezTo>
                    <a:pt x="15077" y="3369"/>
                    <a:pt x="11708" y="0"/>
                    <a:pt x="7539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79"/>
            <p:cNvSpPr/>
            <p:nvPr/>
          </p:nvSpPr>
          <p:spPr>
            <a:xfrm>
              <a:off x="6291443" y="2006771"/>
              <a:ext cx="154227" cy="124283"/>
            </a:xfrm>
            <a:custGeom>
              <a:avLst/>
              <a:gdLst/>
              <a:ahLst/>
              <a:cxnLst/>
              <a:rect l="l" t="t" r="r" b="b"/>
              <a:pathLst>
                <a:path w="8040" h="6479" extrusionOk="0">
                  <a:moveTo>
                    <a:pt x="5600" y="1"/>
                  </a:moveTo>
                  <a:cubicBezTo>
                    <a:pt x="4637" y="1"/>
                    <a:pt x="3735" y="853"/>
                    <a:pt x="3970" y="2001"/>
                  </a:cubicBezTo>
                  <a:cubicBezTo>
                    <a:pt x="2635" y="1934"/>
                    <a:pt x="1401" y="1301"/>
                    <a:pt x="567" y="267"/>
                  </a:cubicBezTo>
                  <a:lnTo>
                    <a:pt x="567" y="267"/>
                  </a:lnTo>
                  <a:cubicBezTo>
                    <a:pt x="134" y="1034"/>
                    <a:pt x="334" y="1968"/>
                    <a:pt x="1068" y="2468"/>
                  </a:cubicBezTo>
                  <a:cubicBezTo>
                    <a:pt x="801" y="2468"/>
                    <a:pt x="534" y="2401"/>
                    <a:pt x="334" y="2268"/>
                  </a:cubicBezTo>
                  <a:lnTo>
                    <a:pt x="334" y="2268"/>
                  </a:lnTo>
                  <a:cubicBezTo>
                    <a:pt x="300" y="3035"/>
                    <a:pt x="868" y="3736"/>
                    <a:pt x="1635" y="3903"/>
                  </a:cubicBezTo>
                  <a:cubicBezTo>
                    <a:pt x="1498" y="3942"/>
                    <a:pt x="1350" y="3958"/>
                    <a:pt x="1203" y="3958"/>
                  </a:cubicBezTo>
                  <a:cubicBezTo>
                    <a:pt x="1100" y="3958"/>
                    <a:pt x="998" y="3950"/>
                    <a:pt x="901" y="3936"/>
                  </a:cubicBezTo>
                  <a:lnTo>
                    <a:pt x="901" y="3936"/>
                  </a:lnTo>
                  <a:cubicBezTo>
                    <a:pt x="1101" y="4603"/>
                    <a:pt x="1735" y="5070"/>
                    <a:pt x="2435" y="5070"/>
                  </a:cubicBezTo>
                  <a:cubicBezTo>
                    <a:pt x="1841" y="5523"/>
                    <a:pt x="1126" y="5760"/>
                    <a:pt x="393" y="5760"/>
                  </a:cubicBezTo>
                  <a:cubicBezTo>
                    <a:pt x="262" y="5760"/>
                    <a:pt x="131" y="5752"/>
                    <a:pt x="0" y="5737"/>
                  </a:cubicBezTo>
                  <a:lnTo>
                    <a:pt x="0" y="5737"/>
                  </a:lnTo>
                  <a:cubicBezTo>
                    <a:pt x="804" y="6248"/>
                    <a:pt x="1668" y="6479"/>
                    <a:pt x="2509" y="6479"/>
                  </a:cubicBezTo>
                  <a:cubicBezTo>
                    <a:pt x="5022" y="6479"/>
                    <a:pt x="7330" y="4416"/>
                    <a:pt x="7205" y="1568"/>
                  </a:cubicBezTo>
                  <a:cubicBezTo>
                    <a:pt x="7539" y="1334"/>
                    <a:pt x="7806" y="1034"/>
                    <a:pt x="8039" y="734"/>
                  </a:cubicBezTo>
                  <a:lnTo>
                    <a:pt x="8039" y="734"/>
                  </a:lnTo>
                  <a:cubicBezTo>
                    <a:pt x="7739" y="867"/>
                    <a:pt x="7406" y="934"/>
                    <a:pt x="7072" y="967"/>
                  </a:cubicBezTo>
                  <a:cubicBezTo>
                    <a:pt x="7439" y="767"/>
                    <a:pt x="7672" y="433"/>
                    <a:pt x="7806" y="66"/>
                  </a:cubicBezTo>
                  <a:lnTo>
                    <a:pt x="7806" y="66"/>
                  </a:lnTo>
                  <a:cubicBezTo>
                    <a:pt x="7472" y="267"/>
                    <a:pt x="7139" y="400"/>
                    <a:pt x="6772" y="500"/>
                  </a:cubicBezTo>
                  <a:cubicBezTo>
                    <a:pt x="6425" y="153"/>
                    <a:pt x="6007" y="1"/>
                    <a:pt x="560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79"/>
            <p:cNvSpPr/>
            <p:nvPr/>
          </p:nvSpPr>
          <p:spPr>
            <a:xfrm>
              <a:off x="7905190" y="3329386"/>
              <a:ext cx="292456" cy="292437"/>
            </a:xfrm>
            <a:custGeom>
              <a:avLst/>
              <a:gdLst/>
              <a:ahLst/>
              <a:cxnLst/>
              <a:rect l="l" t="t" r="r" b="b"/>
              <a:pathLst>
                <a:path w="15246" h="15245" extrusionOk="0">
                  <a:moveTo>
                    <a:pt x="7606" y="0"/>
                  </a:moveTo>
                  <a:cubicBezTo>
                    <a:pt x="3403" y="0"/>
                    <a:pt x="1" y="3403"/>
                    <a:pt x="1" y="7606"/>
                  </a:cubicBezTo>
                  <a:cubicBezTo>
                    <a:pt x="1" y="11842"/>
                    <a:pt x="3403" y="15244"/>
                    <a:pt x="7606" y="15244"/>
                  </a:cubicBezTo>
                  <a:cubicBezTo>
                    <a:pt x="11809" y="15244"/>
                    <a:pt x="15245" y="11842"/>
                    <a:pt x="15245" y="7606"/>
                  </a:cubicBezTo>
                  <a:cubicBezTo>
                    <a:pt x="15245" y="3403"/>
                    <a:pt x="11809" y="0"/>
                    <a:pt x="760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79"/>
            <p:cNvSpPr/>
            <p:nvPr/>
          </p:nvSpPr>
          <p:spPr>
            <a:xfrm>
              <a:off x="8008219" y="3358351"/>
              <a:ext cx="162553" cy="198194"/>
            </a:xfrm>
            <a:custGeom>
              <a:avLst/>
              <a:gdLst/>
              <a:ahLst/>
              <a:cxnLst/>
              <a:rect l="l" t="t" r="r" b="b"/>
              <a:pathLst>
                <a:path w="8474" h="10332" extrusionOk="0">
                  <a:moveTo>
                    <a:pt x="2805" y="0"/>
                  </a:moveTo>
                  <a:cubicBezTo>
                    <a:pt x="2500" y="0"/>
                    <a:pt x="2269" y="58"/>
                    <a:pt x="2269" y="58"/>
                  </a:cubicBezTo>
                  <a:lnTo>
                    <a:pt x="2436" y="1659"/>
                  </a:lnTo>
                  <a:cubicBezTo>
                    <a:pt x="2469" y="1893"/>
                    <a:pt x="2402" y="2159"/>
                    <a:pt x="2302" y="2360"/>
                  </a:cubicBezTo>
                  <a:lnTo>
                    <a:pt x="868" y="5061"/>
                  </a:lnTo>
                  <a:lnTo>
                    <a:pt x="201" y="5629"/>
                  </a:lnTo>
                  <a:lnTo>
                    <a:pt x="0" y="8964"/>
                  </a:lnTo>
                  <a:cubicBezTo>
                    <a:pt x="401" y="9998"/>
                    <a:pt x="1802" y="10332"/>
                    <a:pt x="1802" y="10332"/>
                  </a:cubicBezTo>
                  <a:lnTo>
                    <a:pt x="6138" y="10332"/>
                  </a:lnTo>
                  <a:cubicBezTo>
                    <a:pt x="6605" y="10332"/>
                    <a:pt x="7005" y="9965"/>
                    <a:pt x="7039" y="9498"/>
                  </a:cubicBezTo>
                  <a:cubicBezTo>
                    <a:pt x="7039" y="9198"/>
                    <a:pt x="6872" y="8931"/>
                    <a:pt x="6605" y="8797"/>
                  </a:cubicBezTo>
                  <a:lnTo>
                    <a:pt x="6772" y="8797"/>
                  </a:lnTo>
                  <a:cubicBezTo>
                    <a:pt x="7272" y="8797"/>
                    <a:pt x="7673" y="8431"/>
                    <a:pt x="7673" y="7964"/>
                  </a:cubicBezTo>
                  <a:cubicBezTo>
                    <a:pt x="7673" y="7663"/>
                    <a:pt x="7506" y="7396"/>
                    <a:pt x="7272" y="7263"/>
                  </a:cubicBezTo>
                  <a:cubicBezTo>
                    <a:pt x="7673" y="7196"/>
                    <a:pt x="8006" y="6829"/>
                    <a:pt x="8006" y="6429"/>
                  </a:cubicBezTo>
                  <a:cubicBezTo>
                    <a:pt x="8006" y="5948"/>
                    <a:pt x="7637" y="5560"/>
                    <a:pt x="7193" y="5560"/>
                  </a:cubicBezTo>
                  <a:cubicBezTo>
                    <a:pt x="7175" y="5560"/>
                    <a:pt x="7157" y="5561"/>
                    <a:pt x="7139" y="5562"/>
                  </a:cubicBezTo>
                  <a:cubicBezTo>
                    <a:pt x="7172" y="5545"/>
                    <a:pt x="7206" y="5537"/>
                    <a:pt x="7243" y="5537"/>
                  </a:cubicBezTo>
                  <a:cubicBezTo>
                    <a:pt x="7281" y="5537"/>
                    <a:pt x="7322" y="5545"/>
                    <a:pt x="7372" y="5562"/>
                  </a:cubicBezTo>
                  <a:cubicBezTo>
                    <a:pt x="8473" y="5562"/>
                    <a:pt x="8473" y="3861"/>
                    <a:pt x="7372" y="3861"/>
                  </a:cubicBezTo>
                  <a:lnTo>
                    <a:pt x="4137" y="3861"/>
                  </a:lnTo>
                  <a:cubicBezTo>
                    <a:pt x="4137" y="3861"/>
                    <a:pt x="4337" y="2693"/>
                    <a:pt x="4337" y="2293"/>
                  </a:cubicBezTo>
                  <a:cubicBezTo>
                    <a:pt x="4337" y="1893"/>
                    <a:pt x="4537" y="1292"/>
                    <a:pt x="4003" y="525"/>
                  </a:cubicBezTo>
                  <a:cubicBezTo>
                    <a:pt x="3704" y="95"/>
                    <a:pt x="3195" y="0"/>
                    <a:pt x="280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79"/>
            <p:cNvSpPr/>
            <p:nvPr/>
          </p:nvSpPr>
          <p:spPr>
            <a:xfrm>
              <a:off x="8005668" y="3355877"/>
              <a:ext cx="163819" cy="203277"/>
            </a:xfrm>
            <a:custGeom>
              <a:avLst/>
              <a:gdLst/>
              <a:ahLst/>
              <a:cxnLst/>
              <a:rect l="l" t="t" r="r" b="b"/>
              <a:pathLst>
                <a:path w="8540" h="10597" extrusionOk="0">
                  <a:moveTo>
                    <a:pt x="2962" y="244"/>
                  </a:moveTo>
                  <a:cubicBezTo>
                    <a:pt x="3327" y="244"/>
                    <a:pt x="3788" y="338"/>
                    <a:pt x="4036" y="721"/>
                  </a:cubicBezTo>
                  <a:cubicBezTo>
                    <a:pt x="4336" y="1121"/>
                    <a:pt x="4437" y="1621"/>
                    <a:pt x="4370" y="2122"/>
                  </a:cubicBezTo>
                  <a:lnTo>
                    <a:pt x="4370" y="2388"/>
                  </a:lnTo>
                  <a:cubicBezTo>
                    <a:pt x="4336" y="2922"/>
                    <a:pt x="4270" y="3423"/>
                    <a:pt x="4170" y="3923"/>
                  </a:cubicBezTo>
                  <a:cubicBezTo>
                    <a:pt x="4170" y="3956"/>
                    <a:pt x="4170" y="3990"/>
                    <a:pt x="4203" y="4023"/>
                  </a:cubicBezTo>
                  <a:cubicBezTo>
                    <a:pt x="4203" y="4056"/>
                    <a:pt x="4270" y="4090"/>
                    <a:pt x="4303" y="4090"/>
                  </a:cubicBezTo>
                  <a:lnTo>
                    <a:pt x="7505" y="4090"/>
                  </a:lnTo>
                  <a:cubicBezTo>
                    <a:pt x="7537" y="4087"/>
                    <a:pt x="7567" y="4085"/>
                    <a:pt x="7597" y="4085"/>
                  </a:cubicBezTo>
                  <a:cubicBezTo>
                    <a:pt x="8519" y="4085"/>
                    <a:pt x="8509" y="5526"/>
                    <a:pt x="7567" y="5526"/>
                  </a:cubicBezTo>
                  <a:cubicBezTo>
                    <a:pt x="7547" y="5526"/>
                    <a:pt x="7527" y="5525"/>
                    <a:pt x="7505" y="5524"/>
                  </a:cubicBezTo>
                  <a:cubicBezTo>
                    <a:pt x="7272" y="5524"/>
                    <a:pt x="7138" y="5524"/>
                    <a:pt x="7138" y="5657"/>
                  </a:cubicBezTo>
                  <a:cubicBezTo>
                    <a:pt x="7138" y="5724"/>
                    <a:pt x="7205" y="5791"/>
                    <a:pt x="7272" y="5791"/>
                  </a:cubicBezTo>
                  <a:cubicBezTo>
                    <a:pt x="7672" y="5791"/>
                    <a:pt x="8039" y="6091"/>
                    <a:pt x="8039" y="6525"/>
                  </a:cubicBezTo>
                  <a:cubicBezTo>
                    <a:pt x="8039" y="6858"/>
                    <a:pt x="7772" y="7159"/>
                    <a:pt x="7405" y="7225"/>
                  </a:cubicBezTo>
                  <a:cubicBezTo>
                    <a:pt x="7339" y="7225"/>
                    <a:pt x="7305" y="7259"/>
                    <a:pt x="7305" y="7325"/>
                  </a:cubicBezTo>
                  <a:cubicBezTo>
                    <a:pt x="7272" y="7359"/>
                    <a:pt x="7305" y="7425"/>
                    <a:pt x="7372" y="7459"/>
                  </a:cubicBezTo>
                  <a:cubicBezTo>
                    <a:pt x="7572" y="7592"/>
                    <a:pt x="7706" y="7792"/>
                    <a:pt x="7706" y="8059"/>
                  </a:cubicBezTo>
                  <a:cubicBezTo>
                    <a:pt x="7672" y="8459"/>
                    <a:pt x="7339" y="8760"/>
                    <a:pt x="6938" y="8760"/>
                  </a:cubicBezTo>
                  <a:lnTo>
                    <a:pt x="6772" y="8760"/>
                  </a:lnTo>
                  <a:cubicBezTo>
                    <a:pt x="6705" y="8760"/>
                    <a:pt x="6671" y="8793"/>
                    <a:pt x="6638" y="8860"/>
                  </a:cubicBezTo>
                  <a:cubicBezTo>
                    <a:pt x="6605" y="8893"/>
                    <a:pt x="6638" y="8960"/>
                    <a:pt x="6705" y="8993"/>
                  </a:cubicBezTo>
                  <a:cubicBezTo>
                    <a:pt x="6905" y="9127"/>
                    <a:pt x="7038" y="9360"/>
                    <a:pt x="7038" y="9594"/>
                  </a:cubicBezTo>
                  <a:cubicBezTo>
                    <a:pt x="7005" y="10027"/>
                    <a:pt x="6671" y="10327"/>
                    <a:pt x="6271" y="10327"/>
                  </a:cubicBezTo>
                  <a:lnTo>
                    <a:pt x="1935" y="10327"/>
                  </a:lnTo>
                  <a:cubicBezTo>
                    <a:pt x="1801" y="10294"/>
                    <a:pt x="634" y="9961"/>
                    <a:pt x="267" y="9093"/>
                  </a:cubicBezTo>
                  <a:lnTo>
                    <a:pt x="467" y="5824"/>
                  </a:lnTo>
                  <a:lnTo>
                    <a:pt x="1067" y="5291"/>
                  </a:lnTo>
                  <a:cubicBezTo>
                    <a:pt x="1101" y="5291"/>
                    <a:pt x="1101" y="5257"/>
                    <a:pt x="1101" y="5257"/>
                  </a:cubicBezTo>
                  <a:lnTo>
                    <a:pt x="2569" y="2555"/>
                  </a:lnTo>
                  <a:cubicBezTo>
                    <a:pt x="2702" y="2288"/>
                    <a:pt x="2735" y="2022"/>
                    <a:pt x="2702" y="1755"/>
                  </a:cubicBezTo>
                  <a:lnTo>
                    <a:pt x="2535" y="287"/>
                  </a:lnTo>
                  <a:cubicBezTo>
                    <a:pt x="2633" y="265"/>
                    <a:pt x="2786" y="244"/>
                    <a:pt x="2962" y="244"/>
                  </a:cubicBezTo>
                  <a:close/>
                  <a:moveTo>
                    <a:pt x="2920" y="1"/>
                  </a:moveTo>
                  <a:cubicBezTo>
                    <a:pt x="2613" y="1"/>
                    <a:pt x="2382" y="53"/>
                    <a:pt x="2368" y="53"/>
                  </a:cubicBezTo>
                  <a:cubicBezTo>
                    <a:pt x="2302" y="87"/>
                    <a:pt x="2235" y="154"/>
                    <a:pt x="2268" y="220"/>
                  </a:cubicBezTo>
                  <a:lnTo>
                    <a:pt x="2435" y="1788"/>
                  </a:lnTo>
                  <a:cubicBezTo>
                    <a:pt x="2468" y="2022"/>
                    <a:pt x="2435" y="2222"/>
                    <a:pt x="2335" y="2422"/>
                  </a:cubicBezTo>
                  <a:lnTo>
                    <a:pt x="901" y="5124"/>
                  </a:lnTo>
                  <a:lnTo>
                    <a:pt x="234" y="5657"/>
                  </a:lnTo>
                  <a:cubicBezTo>
                    <a:pt x="234" y="5691"/>
                    <a:pt x="200" y="5724"/>
                    <a:pt x="200" y="5758"/>
                  </a:cubicBezTo>
                  <a:lnTo>
                    <a:pt x="0" y="9093"/>
                  </a:lnTo>
                  <a:cubicBezTo>
                    <a:pt x="0" y="9127"/>
                    <a:pt x="0" y="9127"/>
                    <a:pt x="0" y="9160"/>
                  </a:cubicBezTo>
                  <a:cubicBezTo>
                    <a:pt x="467" y="10227"/>
                    <a:pt x="1835" y="10594"/>
                    <a:pt x="1868" y="10594"/>
                  </a:cubicBezTo>
                  <a:lnTo>
                    <a:pt x="6271" y="10594"/>
                  </a:lnTo>
                  <a:cubicBezTo>
                    <a:pt x="6291" y="10596"/>
                    <a:pt x="6310" y="10596"/>
                    <a:pt x="6329" y="10596"/>
                  </a:cubicBezTo>
                  <a:cubicBezTo>
                    <a:pt x="6840" y="10596"/>
                    <a:pt x="7305" y="10174"/>
                    <a:pt x="7305" y="9627"/>
                  </a:cubicBezTo>
                  <a:cubicBezTo>
                    <a:pt x="7305" y="9393"/>
                    <a:pt x="7239" y="9193"/>
                    <a:pt x="7105" y="9027"/>
                  </a:cubicBezTo>
                  <a:cubicBezTo>
                    <a:pt x="7605" y="8960"/>
                    <a:pt x="7972" y="8560"/>
                    <a:pt x="7972" y="8059"/>
                  </a:cubicBezTo>
                  <a:cubicBezTo>
                    <a:pt x="7972" y="7826"/>
                    <a:pt x="7872" y="7592"/>
                    <a:pt x="7706" y="7425"/>
                  </a:cubicBezTo>
                  <a:cubicBezTo>
                    <a:pt x="8072" y="7292"/>
                    <a:pt x="8306" y="6925"/>
                    <a:pt x="8306" y="6525"/>
                  </a:cubicBezTo>
                  <a:cubicBezTo>
                    <a:pt x="8306" y="6225"/>
                    <a:pt x="8173" y="5924"/>
                    <a:pt x="7906" y="5724"/>
                  </a:cubicBezTo>
                  <a:cubicBezTo>
                    <a:pt x="8273" y="5591"/>
                    <a:pt x="8539" y="5224"/>
                    <a:pt x="8539" y="4824"/>
                  </a:cubicBezTo>
                  <a:cubicBezTo>
                    <a:pt x="8539" y="4290"/>
                    <a:pt x="8106" y="3856"/>
                    <a:pt x="7572" y="3856"/>
                  </a:cubicBezTo>
                  <a:lnTo>
                    <a:pt x="4437" y="3856"/>
                  </a:lnTo>
                  <a:cubicBezTo>
                    <a:pt x="4537" y="3356"/>
                    <a:pt x="4603" y="2889"/>
                    <a:pt x="4637" y="2422"/>
                  </a:cubicBezTo>
                  <a:lnTo>
                    <a:pt x="4637" y="2188"/>
                  </a:lnTo>
                  <a:cubicBezTo>
                    <a:pt x="4703" y="1621"/>
                    <a:pt x="4570" y="1054"/>
                    <a:pt x="4270" y="587"/>
                  </a:cubicBezTo>
                  <a:cubicBezTo>
                    <a:pt x="3921" y="102"/>
                    <a:pt x="3346" y="1"/>
                    <a:pt x="292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79"/>
            <p:cNvSpPr/>
            <p:nvPr/>
          </p:nvSpPr>
          <p:spPr>
            <a:xfrm>
              <a:off x="7951918" y="3442639"/>
              <a:ext cx="67196" cy="124149"/>
            </a:xfrm>
            <a:custGeom>
              <a:avLst/>
              <a:gdLst/>
              <a:ahLst/>
              <a:cxnLst/>
              <a:rect l="l" t="t" r="r" b="b"/>
              <a:pathLst>
                <a:path w="3503" h="6472" extrusionOk="0">
                  <a:moveTo>
                    <a:pt x="901" y="0"/>
                  </a:moveTo>
                  <a:cubicBezTo>
                    <a:pt x="400" y="0"/>
                    <a:pt x="0" y="401"/>
                    <a:pt x="0" y="901"/>
                  </a:cubicBezTo>
                  <a:lnTo>
                    <a:pt x="0" y="5571"/>
                  </a:lnTo>
                  <a:cubicBezTo>
                    <a:pt x="0" y="6071"/>
                    <a:pt x="400" y="6472"/>
                    <a:pt x="901" y="6472"/>
                  </a:cubicBezTo>
                  <a:lnTo>
                    <a:pt x="2635" y="6472"/>
                  </a:lnTo>
                  <a:cubicBezTo>
                    <a:pt x="3136" y="6472"/>
                    <a:pt x="3503" y="6071"/>
                    <a:pt x="3503" y="5571"/>
                  </a:cubicBezTo>
                  <a:lnTo>
                    <a:pt x="3503" y="901"/>
                  </a:lnTo>
                  <a:cubicBezTo>
                    <a:pt x="3503" y="401"/>
                    <a:pt x="3136" y="0"/>
                    <a:pt x="263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79"/>
            <p:cNvSpPr/>
            <p:nvPr/>
          </p:nvSpPr>
          <p:spPr>
            <a:xfrm>
              <a:off x="8138103" y="2028505"/>
              <a:ext cx="227178" cy="312924"/>
            </a:xfrm>
            <a:custGeom>
              <a:avLst/>
              <a:gdLst/>
              <a:ahLst/>
              <a:cxnLst/>
              <a:rect l="l" t="t" r="r" b="b"/>
              <a:pathLst>
                <a:path w="11843" h="16313" extrusionOk="0">
                  <a:moveTo>
                    <a:pt x="5893" y="2951"/>
                  </a:moveTo>
                  <a:cubicBezTo>
                    <a:pt x="7512" y="2951"/>
                    <a:pt x="9074" y="4207"/>
                    <a:pt x="9074" y="6105"/>
                  </a:cubicBezTo>
                  <a:cubicBezTo>
                    <a:pt x="9074" y="7840"/>
                    <a:pt x="7640" y="9241"/>
                    <a:pt x="5939" y="9241"/>
                  </a:cubicBezTo>
                  <a:cubicBezTo>
                    <a:pt x="3137" y="9241"/>
                    <a:pt x="1736" y="5838"/>
                    <a:pt x="3704" y="3870"/>
                  </a:cubicBezTo>
                  <a:cubicBezTo>
                    <a:pt x="4338" y="3236"/>
                    <a:pt x="5122" y="2951"/>
                    <a:pt x="5893" y="2951"/>
                  </a:cubicBezTo>
                  <a:close/>
                  <a:moveTo>
                    <a:pt x="5939" y="1"/>
                  </a:moveTo>
                  <a:cubicBezTo>
                    <a:pt x="2636" y="1"/>
                    <a:pt x="1" y="2669"/>
                    <a:pt x="1" y="5938"/>
                  </a:cubicBezTo>
                  <a:cubicBezTo>
                    <a:pt x="1" y="9207"/>
                    <a:pt x="5939" y="16313"/>
                    <a:pt x="5939" y="16313"/>
                  </a:cubicBezTo>
                  <a:cubicBezTo>
                    <a:pt x="5939" y="16313"/>
                    <a:pt x="11843" y="9207"/>
                    <a:pt x="11843" y="5938"/>
                  </a:cubicBezTo>
                  <a:cubicBezTo>
                    <a:pt x="11843" y="2669"/>
                    <a:pt x="9208" y="1"/>
                    <a:pt x="59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79"/>
            <p:cNvSpPr/>
            <p:nvPr/>
          </p:nvSpPr>
          <p:spPr>
            <a:xfrm>
              <a:off x="8156672" y="2661355"/>
              <a:ext cx="360900" cy="266196"/>
            </a:xfrm>
            <a:custGeom>
              <a:avLst/>
              <a:gdLst/>
              <a:ahLst/>
              <a:cxnLst/>
              <a:rect l="l" t="t" r="r" b="b"/>
              <a:pathLst>
                <a:path w="18814" h="13877" extrusionOk="0">
                  <a:moveTo>
                    <a:pt x="9407" y="0"/>
                  </a:moveTo>
                  <a:lnTo>
                    <a:pt x="67" y="7039"/>
                  </a:lnTo>
                  <a:lnTo>
                    <a:pt x="0" y="7039"/>
                  </a:lnTo>
                  <a:lnTo>
                    <a:pt x="34" y="7072"/>
                  </a:lnTo>
                  <a:lnTo>
                    <a:pt x="67" y="7072"/>
                  </a:lnTo>
                  <a:lnTo>
                    <a:pt x="9507" y="13877"/>
                  </a:lnTo>
                  <a:lnTo>
                    <a:pt x="18747" y="7072"/>
                  </a:lnTo>
                  <a:lnTo>
                    <a:pt x="18780" y="7072"/>
                  </a:lnTo>
                  <a:lnTo>
                    <a:pt x="18814" y="7039"/>
                  </a:lnTo>
                  <a:lnTo>
                    <a:pt x="18747" y="7039"/>
                  </a:lnTo>
                  <a:lnTo>
                    <a:pt x="9407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79"/>
            <p:cNvSpPr/>
            <p:nvPr/>
          </p:nvSpPr>
          <p:spPr>
            <a:xfrm>
              <a:off x="8213625" y="2674783"/>
              <a:ext cx="241891" cy="300762"/>
            </a:xfrm>
            <a:custGeom>
              <a:avLst/>
              <a:gdLst/>
              <a:ahLst/>
              <a:cxnLst/>
              <a:rect l="l" t="t" r="r" b="b"/>
              <a:pathLst>
                <a:path w="12610" h="15679" extrusionOk="0">
                  <a:moveTo>
                    <a:pt x="0" y="1"/>
                  </a:moveTo>
                  <a:lnTo>
                    <a:pt x="0" y="15679"/>
                  </a:lnTo>
                  <a:lnTo>
                    <a:pt x="12609" y="15679"/>
                  </a:lnTo>
                  <a:lnTo>
                    <a:pt x="12609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79"/>
            <p:cNvSpPr/>
            <p:nvPr/>
          </p:nvSpPr>
          <p:spPr>
            <a:xfrm>
              <a:off x="8274414" y="2706146"/>
              <a:ext cx="111354" cy="138939"/>
            </a:xfrm>
            <a:custGeom>
              <a:avLst/>
              <a:gdLst/>
              <a:ahLst/>
              <a:cxnLst/>
              <a:rect l="l" t="t" r="r" b="b"/>
              <a:pathLst>
                <a:path w="5805" h="7243" extrusionOk="0">
                  <a:moveTo>
                    <a:pt x="3036" y="2469"/>
                  </a:moveTo>
                  <a:cubicBezTo>
                    <a:pt x="3436" y="2469"/>
                    <a:pt x="3636" y="2769"/>
                    <a:pt x="3569" y="3202"/>
                  </a:cubicBezTo>
                  <a:lnTo>
                    <a:pt x="3503" y="4070"/>
                  </a:lnTo>
                  <a:cubicBezTo>
                    <a:pt x="3436" y="4603"/>
                    <a:pt x="3202" y="4904"/>
                    <a:pt x="2769" y="4904"/>
                  </a:cubicBezTo>
                  <a:cubicBezTo>
                    <a:pt x="2335" y="4904"/>
                    <a:pt x="2202" y="4570"/>
                    <a:pt x="2268" y="4070"/>
                  </a:cubicBezTo>
                  <a:lnTo>
                    <a:pt x="2335" y="3236"/>
                  </a:lnTo>
                  <a:cubicBezTo>
                    <a:pt x="2402" y="2735"/>
                    <a:pt x="2635" y="2469"/>
                    <a:pt x="3036" y="2469"/>
                  </a:cubicBezTo>
                  <a:close/>
                  <a:moveTo>
                    <a:pt x="3336" y="0"/>
                  </a:moveTo>
                  <a:cubicBezTo>
                    <a:pt x="1067" y="0"/>
                    <a:pt x="0" y="1935"/>
                    <a:pt x="0" y="4103"/>
                  </a:cubicBezTo>
                  <a:cubicBezTo>
                    <a:pt x="0" y="5971"/>
                    <a:pt x="901" y="7239"/>
                    <a:pt x="2902" y="7239"/>
                  </a:cubicBezTo>
                  <a:cubicBezTo>
                    <a:pt x="2948" y="7241"/>
                    <a:pt x="2994" y="7242"/>
                    <a:pt x="3040" y="7242"/>
                  </a:cubicBezTo>
                  <a:cubicBezTo>
                    <a:pt x="3627" y="7242"/>
                    <a:pt x="4208" y="7048"/>
                    <a:pt x="4703" y="6738"/>
                  </a:cubicBezTo>
                  <a:lnTo>
                    <a:pt x="4737" y="6105"/>
                  </a:lnTo>
                  <a:lnTo>
                    <a:pt x="4737" y="6105"/>
                  </a:lnTo>
                  <a:cubicBezTo>
                    <a:pt x="4272" y="6476"/>
                    <a:pt x="3693" y="6675"/>
                    <a:pt x="3079" y="6675"/>
                  </a:cubicBezTo>
                  <a:cubicBezTo>
                    <a:pt x="3031" y="6675"/>
                    <a:pt x="2983" y="6674"/>
                    <a:pt x="2935" y="6672"/>
                  </a:cubicBezTo>
                  <a:cubicBezTo>
                    <a:pt x="1334" y="6672"/>
                    <a:pt x="634" y="5738"/>
                    <a:pt x="634" y="4136"/>
                  </a:cubicBezTo>
                  <a:cubicBezTo>
                    <a:pt x="634" y="2102"/>
                    <a:pt x="1468" y="567"/>
                    <a:pt x="3302" y="567"/>
                  </a:cubicBezTo>
                  <a:cubicBezTo>
                    <a:pt x="4670" y="567"/>
                    <a:pt x="5270" y="1368"/>
                    <a:pt x="5270" y="2669"/>
                  </a:cubicBezTo>
                  <a:cubicBezTo>
                    <a:pt x="5304" y="3569"/>
                    <a:pt x="5037" y="4904"/>
                    <a:pt x="4336" y="4904"/>
                  </a:cubicBezTo>
                  <a:cubicBezTo>
                    <a:pt x="4103" y="4904"/>
                    <a:pt x="4036" y="4704"/>
                    <a:pt x="4070" y="4503"/>
                  </a:cubicBezTo>
                  <a:lnTo>
                    <a:pt x="4370" y="1868"/>
                  </a:lnTo>
                  <a:lnTo>
                    <a:pt x="3736" y="1868"/>
                  </a:lnTo>
                  <a:lnTo>
                    <a:pt x="3669" y="2435"/>
                  </a:lnTo>
                  <a:cubicBezTo>
                    <a:pt x="3603" y="2068"/>
                    <a:pt x="3269" y="1835"/>
                    <a:pt x="2869" y="1835"/>
                  </a:cubicBezTo>
                  <a:cubicBezTo>
                    <a:pt x="2202" y="1835"/>
                    <a:pt x="1835" y="2335"/>
                    <a:pt x="1735" y="3169"/>
                  </a:cubicBezTo>
                  <a:lnTo>
                    <a:pt x="1635" y="4103"/>
                  </a:lnTo>
                  <a:cubicBezTo>
                    <a:pt x="1534" y="4904"/>
                    <a:pt x="1801" y="5504"/>
                    <a:pt x="2468" y="5504"/>
                  </a:cubicBezTo>
                  <a:cubicBezTo>
                    <a:pt x="2902" y="5504"/>
                    <a:pt x="3269" y="5271"/>
                    <a:pt x="3436" y="4870"/>
                  </a:cubicBezTo>
                  <a:cubicBezTo>
                    <a:pt x="3436" y="5248"/>
                    <a:pt x="3733" y="5507"/>
                    <a:pt x="4075" y="5507"/>
                  </a:cubicBezTo>
                  <a:cubicBezTo>
                    <a:pt x="4095" y="5507"/>
                    <a:pt x="4116" y="5506"/>
                    <a:pt x="4136" y="5504"/>
                  </a:cubicBezTo>
                  <a:cubicBezTo>
                    <a:pt x="4970" y="5504"/>
                    <a:pt x="5804" y="4470"/>
                    <a:pt x="5804" y="2635"/>
                  </a:cubicBezTo>
                  <a:cubicBezTo>
                    <a:pt x="5804" y="1134"/>
                    <a:pt x="5170" y="0"/>
                    <a:pt x="3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79"/>
            <p:cNvSpPr/>
            <p:nvPr/>
          </p:nvSpPr>
          <p:spPr>
            <a:xfrm>
              <a:off x="8156672" y="2796362"/>
              <a:ext cx="360900" cy="209262"/>
            </a:xfrm>
            <a:custGeom>
              <a:avLst/>
              <a:gdLst/>
              <a:ahLst/>
              <a:cxnLst/>
              <a:rect l="l" t="t" r="r" b="b"/>
              <a:pathLst>
                <a:path w="18814" h="10909" extrusionOk="0">
                  <a:moveTo>
                    <a:pt x="0" y="1"/>
                  </a:moveTo>
                  <a:lnTo>
                    <a:pt x="0" y="10908"/>
                  </a:lnTo>
                  <a:lnTo>
                    <a:pt x="18814" y="10908"/>
                  </a:lnTo>
                  <a:lnTo>
                    <a:pt x="18814" y="1"/>
                  </a:lnTo>
                  <a:lnTo>
                    <a:pt x="9407" y="54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79"/>
            <p:cNvSpPr/>
            <p:nvPr/>
          </p:nvSpPr>
          <p:spPr>
            <a:xfrm>
              <a:off x="8156672" y="2900657"/>
              <a:ext cx="360900" cy="104967"/>
            </a:xfrm>
            <a:custGeom>
              <a:avLst/>
              <a:gdLst/>
              <a:ahLst/>
              <a:cxnLst/>
              <a:rect l="l" t="t" r="r" b="b"/>
              <a:pathLst>
                <a:path w="18814" h="5472" fill="none" extrusionOk="0">
                  <a:moveTo>
                    <a:pt x="0" y="5471"/>
                  </a:moveTo>
                  <a:lnTo>
                    <a:pt x="9407" y="1"/>
                  </a:lnTo>
                  <a:lnTo>
                    <a:pt x="18814" y="547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79"/>
            <p:cNvSpPr/>
            <p:nvPr/>
          </p:nvSpPr>
          <p:spPr>
            <a:xfrm>
              <a:off x="6812938" y="1636914"/>
              <a:ext cx="383305" cy="265563"/>
            </a:xfrm>
            <a:custGeom>
              <a:avLst/>
              <a:gdLst/>
              <a:ahLst/>
              <a:cxnLst/>
              <a:rect l="l" t="t" r="r" b="b"/>
              <a:pathLst>
                <a:path w="19982" h="13844" extrusionOk="0">
                  <a:moveTo>
                    <a:pt x="0" y="0"/>
                  </a:moveTo>
                  <a:lnTo>
                    <a:pt x="0" y="13844"/>
                  </a:lnTo>
                  <a:lnTo>
                    <a:pt x="19981" y="13844"/>
                  </a:lnTo>
                  <a:lnTo>
                    <a:pt x="1998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79"/>
            <p:cNvSpPr/>
            <p:nvPr/>
          </p:nvSpPr>
          <p:spPr>
            <a:xfrm>
              <a:off x="6907642" y="1681973"/>
              <a:ext cx="193897" cy="175654"/>
            </a:xfrm>
            <a:custGeom>
              <a:avLst/>
              <a:gdLst/>
              <a:ahLst/>
              <a:cxnLst/>
              <a:rect l="l" t="t" r="r" b="b"/>
              <a:pathLst>
                <a:path w="10108" h="9157" extrusionOk="0">
                  <a:moveTo>
                    <a:pt x="5053" y="0"/>
                  </a:moveTo>
                  <a:cubicBezTo>
                    <a:pt x="4707" y="0"/>
                    <a:pt x="4355" y="39"/>
                    <a:pt x="4003" y="120"/>
                  </a:cubicBezTo>
                  <a:cubicBezTo>
                    <a:pt x="1535" y="720"/>
                    <a:pt x="0" y="3189"/>
                    <a:pt x="601" y="5624"/>
                  </a:cubicBezTo>
                  <a:cubicBezTo>
                    <a:pt x="1085" y="7730"/>
                    <a:pt x="2953" y="9156"/>
                    <a:pt x="5024" y="9156"/>
                  </a:cubicBezTo>
                  <a:cubicBezTo>
                    <a:pt x="5380" y="9156"/>
                    <a:pt x="5742" y="9114"/>
                    <a:pt x="6105" y="9026"/>
                  </a:cubicBezTo>
                  <a:cubicBezTo>
                    <a:pt x="8573" y="8459"/>
                    <a:pt x="10107" y="5991"/>
                    <a:pt x="9507" y="3522"/>
                  </a:cubicBezTo>
                  <a:cubicBezTo>
                    <a:pt x="9021" y="1405"/>
                    <a:pt x="7136" y="0"/>
                    <a:pt x="505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79"/>
            <p:cNvSpPr/>
            <p:nvPr/>
          </p:nvSpPr>
          <p:spPr>
            <a:xfrm>
              <a:off x="6976599" y="1725825"/>
              <a:ext cx="76172" cy="87492"/>
            </a:xfrm>
            <a:custGeom>
              <a:avLst/>
              <a:gdLst/>
              <a:ahLst/>
              <a:cxnLst/>
              <a:rect l="l" t="t" r="r" b="b"/>
              <a:pathLst>
                <a:path w="5605" h="6438" extrusionOk="0">
                  <a:moveTo>
                    <a:pt x="1" y="0"/>
                  </a:moveTo>
                  <a:lnTo>
                    <a:pt x="1" y="6438"/>
                  </a:lnTo>
                  <a:lnTo>
                    <a:pt x="5605" y="323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79"/>
            <p:cNvSpPr/>
            <p:nvPr/>
          </p:nvSpPr>
          <p:spPr>
            <a:xfrm>
              <a:off x="6821244" y="1876215"/>
              <a:ext cx="364122" cy="19"/>
            </a:xfrm>
            <a:custGeom>
              <a:avLst/>
              <a:gdLst/>
              <a:ahLst/>
              <a:cxnLst/>
              <a:rect l="l" t="t" r="r" b="b"/>
              <a:pathLst>
                <a:path w="18982" h="1" fill="none" extrusionOk="0">
                  <a:moveTo>
                    <a:pt x="1" y="1"/>
                  </a:moveTo>
                  <a:lnTo>
                    <a:pt x="18981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79"/>
            <p:cNvSpPr/>
            <p:nvPr/>
          </p:nvSpPr>
          <p:spPr>
            <a:xfrm>
              <a:off x="5943990" y="2661547"/>
              <a:ext cx="518311" cy="285858"/>
            </a:xfrm>
            <a:custGeom>
              <a:avLst/>
              <a:gdLst/>
              <a:ahLst/>
              <a:cxnLst/>
              <a:rect l="l" t="t" r="r" b="b"/>
              <a:pathLst>
                <a:path w="27020" h="14902" extrusionOk="0">
                  <a:moveTo>
                    <a:pt x="10796" y="0"/>
                  </a:moveTo>
                  <a:cubicBezTo>
                    <a:pt x="10381" y="0"/>
                    <a:pt x="9961" y="40"/>
                    <a:pt x="9540" y="124"/>
                  </a:cubicBezTo>
                  <a:cubicBezTo>
                    <a:pt x="6505" y="724"/>
                    <a:pt x="4337" y="3393"/>
                    <a:pt x="4337" y="6461"/>
                  </a:cubicBezTo>
                  <a:lnTo>
                    <a:pt x="4337" y="6695"/>
                  </a:lnTo>
                  <a:cubicBezTo>
                    <a:pt x="0" y="7963"/>
                    <a:pt x="467" y="14234"/>
                    <a:pt x="4937" y="14867"/>
                  </a:cubicBezTo>
                  <a:lnTo>
                    <a:pt x="4937" y="14901"/>
                  </a:lnTo>
                  <a:lnTo>
                    <a:pt x="23884" y="14901"/>
                  </a:lnTo>
                  <a:cubicBezTo>
                    <a:pt x="23905" y="14901"/>
                    <a:pt x="23926" y="14901"/>
                    <a:pt x="23947" y="14901"/>
                  </a:cubicBezTo>
                  <a:cubicBezTo>
                    <a:pt x="25586" y="14901"/>
                    <a:pt x="26920" y="13612"/>
                    <a:pt x="26986" y="11965"/>
                  </a:cubicBezTo>
                  <a:cubicBezTo>
                    <a:pt x="27020" y="10331"/>
                    <a:pt x="25752" y="8930"/>
                    <a:pt x="24084" y="8863"/>
                  </a:cubicBezTo>
                  <a:cubicBezTo>
                    <a:pt x="24667" y="5721"/>
                    <a:pt x="22151" y="3214"/>
                    <a:pt x="19372" y="3214"/>
                  </a:cubicBezTo>
                  <a:cubicBezTo>
                    <a:pt x="18493" y="3214"/>
                    <a:pt x="17587" y="3465"/>
                    <a:pt x="16746" y="4026"/>
                  </a:cubicBezTo>
                  <a:cubicBezTo>
                    <a:pt x="15740" y="1555"/>
                    <a:pt x="13373" y="0"/>
                    <a:pt x="10796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79"/>
            <p:cNvSpPr/>
            <p:nvPr/>
          </p:nvSpPr>
          <p:spPr>
            <a:xfrm>
              <a:off x="6100749" y="2784200"/>
              <a:ext cx="201589" cy="240625"/>
            </a:xfrm>
            <a:custGeom>
              <a:avLst/>
              <a:gdLst/>
              <a:ahLst/>
              <a:cxnLst/>
              <a:rect l="l" t="t" r="r" b="b"/>
              <a:pathLst>
                <a:path w="10509" h="12544" extrusionOk="0">
                  <a:moveTo>
                    <a:pt x="5271" y="1"/>
                  </a:moveTo>
                  <a:lnTo>
                    <a:pt x="1" y="6605"/>
                  </a:lnTo>
                  <a:lnTo>
                    <a:pt x="2069" y="6605"/>
                  </a:lnTo>
                  <a:lnTo>
                    <a:pt x="2069" y="12543"/>
                  </a:lnTo>
                  <a:lnTo>
                    <a:pt x="8474" y="12543"/>
                  </a:lnTo>
                  <a:lnTo>
                    <a:pt x="8474" y="6605"/>
                  </a:lnTo>
                  <a:lnTo>
                    <a:pt x="10508" y="6605"/>
                  </a:lnTo>
                  <a:lnTo>
                    <a:pt x="527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79"/>
            <p:cNvSpPr/>
            <p:nvPr/>
          </p:nvSpPr>
          <p:spPr>
            <a:xfrm>
              <a:off x="6894847" y="4358930"/>
              <a:ext cx="287315" cy="136483"/>
            </a:xfrm>
            <a:custGeom>
              <a:avLst/>
              <a:gdLst/>
              <a:ahLst/>
              <a:cxnLst/>
              <a:rect l="l" t="t" r="r" b="b"/>
              <a:pathLst>
                <a:path w="14978" h="7115" extrusionOk="0">
                  <a:moveTo>
                    <a:pt x="7972" y="1"/>
                  </a:moveTo>
                  <a:cubicBezTo>
                    <a:pt x="7339" y="501"/>
                    <a:pt x="6705" y="1068"/>
                    <a:pt x="6104" y="1635"/>
                  </a:cubicBezTo>
                  <a:cubicBezTo>
                    <a:pt x="5270" y="2469"/>
                    <a:pt x="2869" y="3437"/>
                    <a:pt x="1434" y="4437"/>
                  </a:cubicBezTo>
                  <a:cubicBezTo>
                    <a:pt x="0" y="5471"/>
                    <a:pt x="834" y="6472"/>
                    <a:pt x="2102" y="6906"/>
                  </a:cubicBezTo>
                  <a:cubicBezTo>
                    <a:pt x="2555" y="7057"/>
                    <a:pt x="3293" y="7115"/>
                    <a:pt x="4119" y="7115"/>
                  </a:cubicBezTo>
                  <a:cubicBezTo>
                    <a:pt x="5662" y="7115"/>
                    <a:pt x="7515" y="6913"/>
                    <a:pt x="8406" y="6739"/>
                  </a:cubicBezTo>
                  <a:cubicBezTo>
                    <a:pt x="9774" y="6472"/>
                    <a:pt x="10474" y="4871"/>
                    <a:pt x="11575" y="4604"/>
                  </a:cubicBezTo>
                  <a:cubicBezTo>
                    <a:pt x="11713" y="4575"/>
                    <a:pt x="11865" y="4564"/>
                    <a:pt x="12026" y="4564"/>
                  </a:cubicBezTo>
                  <a:cubicBezTo>
                    <a:pt x="12509" y="4564"/>
                    <a:pt x="13074" y="4663"/>
                    <a:pt x="13568" y="4663"/>
                  </a:cubicBezTo>
                  <a:cubicBezTo>
                    <a:pt x="14227" y="4663"/>
                    <a:pt x="14761" y="4487"/>
                    <a:pt x="14811" y="3670"/>
                  </a:cubicBezTo>
                  <a:cubicBezTo>
                    <a:pt x="14877" y="2069"/>
                    <a:pt x="14977" y="435"/>
                    <a:pt x="14977" y="435"/>
                  </a:cubicBezTo>
                  <a:lnTo>
                    <a:pt x="7972" y="1"/>
                  </a:ln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79"/>
            <p:cNvSpPr/>
            <p:nvPr/>
          </p:nvSpPr>
          <p:spPr>
            <a:xfrm>
              <a:off x="7443217" y="4358930"/>
              <a:ext cx="287949" cy="136483"/>
            </a:xfrm>
            <a:custGeom>
              <a:avLst/>
              <a:gdLst/>
              <a:ahLst/>
              <a:cxnLst/>
              <a:rect l="l" t="t" r="r" b="b"/>
              <a:pathLst>
                <a:path w="15011" h="7115" extrusionOk="0">
                  <a:moveTo>
                    <a:pt x="7005" y="1"/>
                  </a:moveTo>
                  <a:lnTo>
                    <a:pt x="0" y="435"/>
                  </a:lnTo>
                  <a:cubicBezTo>
                    <a:pt x="0" y="435"/>
                    <a:pt x="100" y="2069"/>
                    <a:pt x="200" y="3670"/>
                  </a:cubicBezTo>
                  <a:cubicBezTo>
                    <a:pt x="234" y="4487"/>
                    <a:pt x="759" y="4663"/>
                    <a:pt x="1418" y="4663"/>
                  </a:cubicBezTo>
                  <a:cubicBezTo>
                    <a:pt x="1912" y="4663"/>
                    <a:pt x="2481" y="4564"/>
                    <a:pt x="2974" y="4564"/>
                  </a:cubicBezTo>
                  <a:cubicBezTo>
                    <a:pt x="3138" y="4564"/>
                    <a:pt x="3294" y="4575"/>
                    <a:pt x="3436" y="4604"/>
                  </a:cubicBezTo>
                  <a:cubicBezTo>
                    <a:pt x="4537" y="4871"/>
                    <a:pt x="5204" y="6472"/>
                    <a:pt x="6571" y="6739"/>
                  </a:cubicBezTo>
                  <a:cubicBezTo>
                    <a:pt x="7462" y="6913"/>
                    <a:pt x="9329" y="7115"/>
                    <a:pt x="10873" y="7115"/>
                  </a:cubicBezTo>
                  <a:cubicBezTo>
                    <a:pt x="11700" y="7115"/>
                    <a:pt x="12434" y="7057"/>
                    <a:pt x="12876" y="6906"/>
                  </a:cubicBezTo>
                  <a:cubicBezTo>
                    <a:pt x="14144" y="6472"/>
                    <a:pt x="15011" y="5471"/>
                    <a:pt x="13543" y="4437"/>
                  </a:cubicBezTo>
                  <a:cubicBezTo>
                    <a:pt x="12109" y="3437"/>
                    <a:pt x="9707" y="2469"/>
                    <a:pt x="8873" y="1635"/>
                  </a:cubicBezTo>
                  <a:cubicBezTo>
                    <a:pt x="8273" y="1068"/>
                    <a:pt x="7672" y="501"/>
                    <a:pt x="7005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79"/>
            <p:cNvSpPr/>
            <p:nvPr/>
          </p:nvSpPr>
          <p:spPr>
            <a:xfrm>
              <a:off x="7034323" y="3191157"/>
              <a:ext cx="547756" cy="1192749"/>
            </a:xfrm>
            <a:custGeom>
              <a:avLst/>
              <a:gdLst/>
              <a:ahLst/>
              <a:cxnLst/>
              <a:rect l="l" t="t" r="r" b="b"/>
              <a:pathLst>
                <a:path w="28555" h="62179" extrusionOk="0">
                  <a:moveTo>
                    <a:pt x="22717" y="1"/>
                  </a:moveTo>
                  <a:cubicBezTo>
                    <a:pt x="22717" y="1"/>
                    <a:pt x="17426" y="1227"/>
                    <a:pt x="11186" y="1227"/>
                  </a:cubicBezTo>
                  <a:cubicBezTo>
                    <a:pt x="8104" y="1227"/>
                    <a:pt x="4791" y="928"/>
                    <a:pt x="1769" y="34"/>
                  </a:cubicBezTo>
                  <a:cubicBezTo>
                    <a:pt x="1769" y="34"/>
                    <a:pt x="701" y="9641"/>
                    <a:pt x="701" y="11176"/>
                  </a:cubicBezTo>
                  <a:cubicBezTo>
                    <a:pt x="701" y="12710"/>
                    <a:pt x="701" y="32224"/>
                    <a:pt x="935" y="35660"/>
                  </a:cubicBezTo>
                  <a:cubicBezTo>
                    <a:pt x="1168" y="39129"/>
                    <a:pt x="1" y="40530"/>
                    <a:pt x="701" y="44933"/>
                  </a:cubicBezTo>
                  <a:cubicBezTo>
                    <a:pt x="1435" y="49336"/>
                    <a:pt x="1669" y="57075"/>
                    <a:pt x="1669" y="57075"/>
                  </a:cubicBezTo>
                  <a:cubicBezTo>
                    <a:pt x="1669" y="57075"/>
                    <a:pt x="701" y="57676"/>
                    <a:pt x="701" y="58276"/>
                  </a:cubicBezTo>
                  <a:lnTo>
                    <a:pt x="701" y="60878"/>
                  </a:lnTo>
                  <a:lnTo>
                    <a:pt x="7873" y="61645"/>
                  </a:lnTo>
                  <a:cubicBezTo>
                    <a:pt x="7873" y="61645"/>
                    <a:pt x="8307" y="55541"/>
                    <a:pt x="8440" y="53639"/>
                  </a:cubicBezTo>
                  <a:cubicBezTo>
                    <a:pt x="8540" y="51705"/>
                    <a:pt x="10342" y="39729"/>
                    <a:pt x="10809" y="36260"/>
                  </a:cubicBezTo>
                  <a:cubicBezTo>
                    <a:pt x="11309" y="32824"/>
                    <a:pt x="13177" y="13177"/>
                    <a:pt x="13177" y="13177"/>
                  </a:cubicBezTo>
                  <a:cubicBezTo>
                    <a:pt x="13177" y="13177"/>
                    <a:pt x="16279" y="34959"/>
                    <a:pt x="16513" y="35693"/>
                  </a:cubicBezTo>
                  <a:cubicBezTo>
                    <a:pt x="17180" y="37394"/>
                    <a:pt x="17747" y="39129"/>
                    <a:pt x="18181" y="40897"/>
                  </a:cubicBezTo>
                  <a:cubicBezTo>
                    <a:pt x="19248" y="44833"/>
                    <a:pt x="20215" y="58409"/>
                    <a:pt x="20215" y="58409"/>
                  </a:cubicBezTo>
                  <a:lnTo>
                    <a:pt x="21249" y="62179"/>
                  </a:lnTo>
                  <a:lnTo>
                    <a:pt x="28555" y="60811"/>
                  </a:lnTo>
                  <a:cubicBezTo>
                    <a:pt x="28555" y="60811"/>
                    <a:pt x="27487" y="54707"/>
                    <a:pt x="27487" y="53773"/>
                  </a:cubicBezTo>
                  <a:cubicBezTo>
                    <a:pt x="27487" y="52805"/>
                    <a:pt x="27220" y="53172"/>
                    <a:pt x="26987" y="50771"/>
                  </a:cubicBezTo>
                  <a:cubicBezTo>
                    <a:pt x="26553" y="46367"/>
                    <a:pt x="26453" y="41898"/>
                    <a:pt x="26653" y="37461"/>
                  </a:cubicBezTo>
                  <a:cubicBezTo>
                    <a:pt x="26887" y="30556"/>
                    <a:pt x="23651" y="12243"/>
                    <a:pt x="23651" y="12243"/>
                  </a:cubicBezTo>
                  <a:lnTo>
                    <a:pt x="22717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79"/>
            <p:cNvSpPr/>
            <p:nvPr/>
          </p:nvSpPr>
          <p:spPr>
            <a:xfrm>
              <a:off x="7037527" y="3193094"/>
              <a:ext cx="462644" cy="158064"/>
            </a:xfrm>
            <a:custGeom>
              <a:avLst/>
              <a:gdLst/>
              <a:ahLst/>
              <a:cxnLst/>
              <a:rect l="l" t="t" r="r" b="b"/>
              <a:pathLst>
                <a:path w="24118" h="8240" extrusionOk="0">
                  <a:moveTo>
                    <a:pt x="23017" y="0"/>
                  </a:moveTo>
                  <a:cubicBezTo>
                    <a:pt x="23017" y="0"/>
                    <a:pt x="18178" y="2264"/>
                    <a:pt x="10827" y="2264"/>
                  </a:cubicBezTo>
                  <a:cubicBezTo>
                    <a:pt x="7964" y="2264"/>
                    <a:pt x="4721" y="1921"/>
                    <a:pt x="1235" y="967"/>
                  </a:cubicBezTo>
                  <a:cubicBezTo>
                    <a:pt x="1235" y="967"/>
                    <a:pt x="1" y="4070"/>
                    <a:pt x="634" y="5004"/>
                  </a:cubicBezTo>
                  <a:cubicBezTo>
                    <a:pt x="1268" y="5938"/>
                    <a:pt x="7006" y="8239"/>
                    <a:pt x="12743" y="8239"/>
                  </a:cubicBezTo>
                  <a:cubicBezTo>
                    <a:pt x="18514" y="8239"/>
                    <a:pt x="24118" y="6238"/>
                    <a:pt x="24118" y="4837"/>
                  </a:cubicBezTo>
                  <a:cubicBezTo>
                    <a:pt x="24118" y="3436"/>
                    <a:pt x="23017" y="0"/>
                    <a:pt x="23017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79"/>
            <p:cNvSpPr/>
            <p:nvPr/>
          </p:nvSpPr>
          <p:spPr>
            <a:xfrm>
              <a:off x="6933231" y="2641194"/>
              <a:ext cx="644379" cy="647256"/>
            </a:xfrm>
            <a:custGeom>
              <a:avLst/>
              <a:gdLst/>
              <a:ahLst/>
              <a:cxnLst/>
              <a:rect l="l" t="t" r="r" b="b"/>
              <a:pathLst>
                <a:path w="33592" h="33742" extrusionOk="0">
                  <a:moveTo>
                    <a:pt x="20460" y="0"/>
                  </a:moveTo>
                  <a:cubicBezTo>
                    <a:pt x="18711" y="0"/>
                    <a:pt x="17049" y="50"/>
                    <a:pt x="16012" y="50"/>
                  </a:cubicBezTo>
                  <a:cubicBezTo>
                    <a:pt x="13510" y="50"/>
                    <a:pt x="8573" y="117"/>
                    <a:pt x="8573" y="117"/>
                  </a:cubicBezTo>
                  <a:cubicBezTo>
                    <a:pt x="8573" y="117"/>
                    <a:pt x="4404" y="117"/>
                    <a:pt x="3470" y="884"/>
                  </a:cubicBezTo>
                  <a:cubicBezTo>
                    <a:pt x="2502" y="1652"/>
                    <a:pt x="2402" y="4854"/>
                    <a:pt x="2302" y="5421"/>
                  </a:cubicBezTo>
                  <a:cubicBezTo>
                    <a:pt x="2202" y="6021"/>
                    <a:pt x="0" y="16395"/>
                    <a:pt x="0" y="16395"/>
                  </a:cubicBezTo>
                  <a:lnTo>
                    <a:pt x="4637" y="22767"/>
                  </a:lnTo>
                  <a:lnTo>
                    <a:pt x="6372" y="14594"/>
                  </a:lnTo>
                  <a:lnTo>
                    <a:pt x="6538" y="30439"/>
                  </a:lnTo>
                  <a:cubicBezTo>
                    <a:pt x="6538" y="30439"/>
                    <a:pt x="6839" y="32007"/>
                    <a:pt x="7906" y="32607"/>
                  </a:cubicBezTo>
                  <a:cubicBezTo>
                    <a:pt x="8974" y="33174"/>
                    <a:pt x="16412" y="33741"/>
                    <a:pt x="19881" y="33741"/>
                  </a:cubicBezTo>
                  <a:cubicBezTo>
                    <a:pt x="23350" y="33741"/>
                    <a:pt x="28387" y="32007"/>
                    <a:pt x="28754" y="30939"/>
                  </a:cubicBezTo>
                  <a:cubicBezTo>
                    <a:pt x="29155" y="29872"/>
                    <a:pt x="28021" y="18031"/>
                    <a:pt x="28020" y="18030"/>
                  </a:cubicBezTo>
                  <a:lnTo>
                    <a:pt x="28020" y="18030"/>
                  </a:lnTo>
                  <a:lnTo>
                    <a:pt x="29655" y="21666"/>
                  </a:lnTo>
                  <a:lnTo>
                    <a:pt x="33591" y="14894"/>
                  </a:lnTo>
                  <a:cubicBezTo>
                    <a:pt x="33591" y="14894"/>
                    <a:pt x="30889" y="5921"/>
                    <a:pt x="30522" y="4020"/>
                  </a:cubicBezTo>
                  <a:cubicBezTo>
                    <a:pt x="30122" y="2085"/>
                    <a:pt x="29055" y="1518"/>
                    <a:pt x="26953" y="618"/>
                  </a:cubicBezTo>
                  <a:cubicBezTo>
                    <a:pt x="25692" y="105"/>
                    <a:pt x="22986" y="0"/>
                    <a:pt x="20460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79"/>
            <p:cNvSpPr/>
            <p:nvPr/>
          </p:nvSpPr>
          <p:spPr>
            <a:xfrm>
              <a:off x="7042015" y="2827073"/>
              <a:ext cx="13447" cy="94090"/>
            </a:xfrm>
            <a:custGeom>
              <a:avLst/>
              <a:gdLst/>
              <a:ahLst/>
              <a:cxnLst/>
              <a:rect l="l" t="t" r="r" b="b"/>
              <a:pathLst>
                <a:path w="701" h="4905" fill="none" extrusionOk="0">
                  <a:moveTo>
                    <a:pt x="701" y="4904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79"/>
            <p:cNvSpPr/>
            <p:nvPr/>
          </p:nvSpPr>
          <p:spPr>
            <a:xfrm>
              <a:off x="7463052" y="2813645"/>
              <a:ext cx="7692" cy="172777"/>
            </a:xfrm>
            <a:custGeom>
              <a:avLst/>
              <a:gdLst/>
              <a:ahLst/>
              <a:cxnLst/>
              <a:rect l="l" t="t" r="r" b="b"/>
              <a:pathLst>
                <a:path w="401" h="9007" fill="none" extrusionOk="0">
                  <a:moveTo>
                    <a:pt x="400" y="9007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79"/>
            <p:cNvSpPr/>
            <p:nvPr/>
          </p:nvSpPr>
          <p:spPr>
            <a:xfrm>
              <a:off x="7462400" y="2917307"/>
              <a:ext cx="76174" cy="79358"/>
            </a:xfrm>
            <a:custGeom>
              <a:avLst/>
              <a:gdLst/>
              <a:ahLst/>
              <a:cxnLst/>
              <a:rect l="l" t="t" r="r" b="b"/>
              <a:pathLst>
                <a:path w="3971" h="4137" fill="none" extrusionOk="0">
                  <a:moveTo>
                    <a:pt x="1202" y="4136"/>
                  </a:moveTo>
                  <a:cubicBezTo>
                    <a:pt x="1202" y="4136"/>
                    <a:pt x="1" y="1901"/>
                    <a:pt x="3970" y="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79"/>
            <p:cNvSpPr/>
            <p:nvPr/>
          </p:nvSpPr>
          <p:spPr>
            <a:xfrm>
              <a:off x="6963943" y="2917307"/>
              <a:ext cx="76174" cy="69748"/>
            </a:xfrm>
            <a:custGeom>
              <a:avLst/>
              <a:gdLst/>
              <a:ahLst/>
              <a:cxnLst/>
              <a:rect l="l" t="t" r="r" b="b"/>
              <a:pathLst>
                <a:path w="3971" h="3636" fill="none" extrusionOk="0">
                  <a:moveTo>
                    <a:pt x="1" y="0"/>
                  </a:moveTo>
                  <a:cubicBezTo>
                    <a:pt x="1" y="0"/>
                    <a:pt x="3270" y="1034"/>
                    <a:pt x="3970" y="3636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79"/>
            <p:cNvSpPr/>
            <p:nvPr/>
          </p:nvSpPr>
          <p:spPr>
            <a:xfrm>
              <a:off x="7087440" y="2546816"/>
              <a:ext cx="374980" cy="236137"/>
            </a:xfrm>
            <a:custGeom>
              <a:avLst/>
              <a:gdLst/>
              <a:ahLst/>
              <a:cxnLst/>
              <a:rect l="l" t="t" r="r" b="b"/>
              <a:pathLst>
                <a:path w="19548" h="12310" extrusionOk="0">
                  <a:moveTo>
                    <a:pt x="10041" y="0"/>
                  </a:moveTo>
                  <a:cubicBezTo>
                    <a:pt x="8773" y="0"/>
                    <a:pt x="6572" y="701"/>
                    <a:pt x="6572" y="701"/>
                  </a:cubicBezTo>
                  <a:cubicBezTo>
                    <a:pt x="6572" y="701"/>
                    <a:pt x="4370" y="701"/>
                    <a:pt x="3737" y="1168"/>
                  </a:cubicBezTo>
                  <a:cubicBezTo>
                    <a:pt x="3069" y="1668"/>
                    <a:pt x="2736" y="2969"/>
                    <a:pt x="2436" y="3203"/>
                  </a:cubicBezTo>
                  <a:cubicBezTo>
                    <a:pt x="2102" y="3469"/>
                    <a:pt x="634" y="3369"/>
                    <a:pt x="301" y="4270"/>
                  </a:cubicBezTo>
                  <a:cubicBezTo>
                    <a:pt x="1" y="5171"/>
                    <a:pt x="1" y="4904"/>
                    <a:pt x="2502" y="7272"/>
                  </a:cubicBezTo>
                  <a:cubicBezTo>
                    <a:pt x="5037" y="9640"/>
                    <a:pt x="11275" y="12309"/>
                    <a:pt x="11909" y="12309"/>
                  </a:cubicBezTo>
                  <a:cubicBezTo>
                    <a:pt x="12576" y="12309"/>
                    <a:pt x="16779" y="7439"/>
                    <a:pt x="18013" y="6872"/>
                  </a:cubicBezTo>
                  <a:cubicBezTo>
                    <a:pt x="19214" y="6338"/>
                    <a:pt x="19381" y="6305"/>
                    <a:pt x="19481" y="6005"/>
                  </a:cubicBezTo>
                  <a:cubicBezTo>
                    <a:pt x="19548" y="5671"/>
                    <a:pt x="19381" y="4036"/>
                    <a:pt x="18347" y="3403"/>
                  </a:cubicBezTo>
                  <a:cubicBezTo>
                    <a:pt x="17580" y="2969"/>
                    <a:pt x="16746" y="2702"/>
                    <a:pt x="15912" y="2602"/>
                  </a:cubicBezTo>
                  <a:cubicBezTo>
                    <a:pt x="15912" y="2602"/>
                    <a:pt x="15745" y="1601"/>
                    <a:pt x="14444" y="868"/>
                  </a:cubicBezTo>
                  <a:cubicBezTo>
                    <a:pt x="13143" y="167"/>
                    <a:pt x="11342" y="0"/>
                    <a:pt x="10041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79"/>
            <p:cNvSpPr/>
            <p:nvPr/>
          </p:nvSpPr>
          <p:spPr>
            <a:xfrm>
              <a:off x="7376654" y="2596077"/>
              <a:ext cx="16017" cy="67215"/>
            </a:xfrm>
            <a:custGeom>
              <a:avLst/>
              <a:gdLst/>
              <a:ahLst/>
              <a:cxnLst/>
              <a:rect l="l" t="t" r="r" b="b"/>
              <a:pathLst>
                <a:path w="835" h="3504" fill="none" extrusionOk="0">
                  <a:moveTo>
                    <a:pt x="835" y="1"/>
                  </a:moveTo>
                  <a:cubicBezTo>
                    <a:pt x="701" y="1202"/>
                    <a:pt x="435" y="2369"/>
                    <a:pt x="1" y="3503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79"/>
            <p:cNvSpPr/>
            <p:nvPr/>
          </p:nvSpPr>
          <p:spPr>
            <a:xfrm>
              <a:off x="6793736" y="2623431"/>
              <a:ext cx="156146" cy="208936"/>
            </a:xfrm>
            <a:custGeom>
              <a:avLst/>
              <a:gdLst/>
              <a:ahLst/>
              <a:cxnLst/>
              <a:rect l="l" t="t" r="r" b="b"/>
              <a:pathLst>
                <a:path w="8140" h="10892" extrusionOk="0">
                  <a:moveTo>
                    <a:pt x="4586" y="1"/>
                  </a:moveTo>
                  <a:cubicBezTo>
                    <a:pt x="4514" y="1"/>
                    <a:pt x="4442" y="14"/>
                    <a:pt x="4370" y="42"/>
                  </a:cubicBezTo>
                  <a:lnTo>
                    <a:pt x="501" y="1377"/>
                  </a:lnTo>
                  <a:cubicBezTo>
                    <a:pt x="167" y="1477"/>
                    <a:pt x="1" y="1844"/>
                    <a:pt x="134" y="2177"/>
                  </a:cubicBezTo>
                  <a:lnTo>
                    <a:pt x="2969" y="10450"/>
                  </a:lnTo>
                  <a:cubicBezTo>
                    <a:pt x="3048" y="10712"/>
                    <a:pt x="3292" y="10892"/>
                    <a:pt x="3554" y="10892"/>
                  </a:cubicBezTo>
                  <a:cubicBezTo>
                    <a:pt x="3626" y="10892"/>
                    <a:pt x="3699" y="10879"/>
                    <a:pt x="3770" y="10850"/>
                  </a:cubicBezTo>
                  <a:lnTo>
                    <a:pt x="7639" y="9516"/>
                  </a:lnTo>
                  <a:cubicBezTo>
                    <a:pt x="7973" y="9416"/>
                    <a:pt x="8140" y="9049"/>
                    <a:pt x="8040" y="8715"/>
                  </a:cubicBezTo>
                  <a:lnTo>
                    <a:pt x="5171" y="443"/>
                  </a:lnTo>
                  <a:cubicBezTo>
                    <a:pt x="5092" y="180"/>
                    <a:pt x="4849" y="1"/>
                    <a:pt x="45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0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79"/>
            <p:cNvSpPr/>
            <p:nvPr/>
          </p:nvSpPr>
          <p:spPr>
            <a:xfrm>
              <a:off x="6795655" y="2667628"/>
              <a:ext cx="244462" cy="440008"/>
            </a:xfrm>
            <a:custGeom>
              <a:avLst/>
              <a:gdLst/>
              <a:ahLst/>
              <a:cxnLst/>
              <a:rect l="l" t="t" r="r" b="b"/>
              <a:pathLst>
                <a:path w="12744" h="22938" extrusionOk="0">
                  <a:moveTo>
                    <a:pt x="4136" y="1"/>
                  </a:moveTo>
                  <a:cubicBezTo>
                    <a:pt x="3870" y="1"/>
                    <a:pt x="3436" y="274"/>
                    <a:pt x="3436" y="274"/>
                  </a:cubicBezTo>
                  <a:cubicBezTo>
                    <a:pt x="3436" y="274"/>
                    <a:pt x="1" y="2642"/>
                    <a:pt x="301" y="3309"/>
                  </a:cubicBezTo>
                  <a:cubicBezTo>
                    <a:pt x="568" y="3976"/>
                    <a:pt x="3670" y="11382"/>
                    <a:pt x="4004" y="11715"/>
                  </a:cubicBezTo>
                  <a:cubicBezTo>
                    <a:pt x="4004" y="11715"/>
                    <a:pt x="7973" y="22856"/>
                    <a:pt x="9374" y="22923"/>
                  </a:cubicBezTo>
                  <a:cubicBezTo>
                    <a:pt x="9633" y="22929"/>
                    <a:pt x="9880" y="22938"/>
                    <a:pt x="10114" y="22938"/>
                  </a:cubicBezTo>
                  <a:cubicBezTo>
                    <a:pt x="11148" y="22938"/>
                    <a:pt x="11923" y="22773"/>
                    <a:pt x="12276" y="21522"/>
                  </a:cubicBezTo>
                  <a:cubicBezTo>
                    <a:pt x="12743" y="20021"/>
                    <a:pt x="12343" y="18587"/>
                    <a:pt x="11676" y="18186"/>
                  </a:cubicBezTo>
                  <a:cubicBezTo>
                    <a:pt x="11009" y="17786"/>
                    <a:pt x="5638" y="11215"/>
                    <a:pt x="5638" y="11215"/>
                  </a:cubicBezTo>
                  <a:cubicBezTo>
                    <a:pt x="5805" y="10714"/>
                    <a:pt x="5905" y="10247"/>
                    <a:pt x="5972" y="9747"/>
                  </a:cubicBezTo>
                  <a:cubicBezTo>
                    <a:pt x="6105" y="8946"/>
                    <a:pt x="5138" y="7579"/>
                    <a:pt x="5138" y="7579"/>
                  </a:cubicBezTo>
                  <a:cubicBezTo>
                    <a:pt x="5138" y="7579"/>
                    <a:pt x="7546" y="6744"/>
                    <a:pt x="7889" y="6744"/>
                  </a:cubicBezTo>
                  <a:cubicBezTo>
                    <a:pt x="7895" y="6744"/>
                    <a:pt x="7901" y="6744"/>
                    <a:pt x="7906" y="6745"/>
                  </a:cubicBezTo>
                  <a:cubicBezTo>
                    <a:pt x="8050" y="6781"/>
                    <a:pt x="8243" y="6846"/>
                    <a:pt x="8410" y="6846"/>
                  </a:cubicBezTo>
                  <a:cubicBezTo>
                    <a:pt x="8554" y="6846"/>
                    <a:pt x="8679" y="6799"/>
                    <a:pt x="8740" y="6645"/>
                  </a:cubicBezTo>
                  <a:cubicBezTo>
                    <a:pt x="8907" y="6311"/>
                    <a:pt x="8307" y="5611"/>
                    <a:pt x="8073" y="5411"/>
                  </a:cubicBezTo>
                  <a:cubicBezTo>
                    <a:pt x="7840" y="5177"/>
                    <a:pt x="5438" y="3076"/>
                    <a:pt x="5238" y="3076"/>
                  </a:cubicBezTo>
                  <a:cubicBezTo>
                    <a:pt x="5071" y="3076"/>
                    <a:pt x="2869" y="4276"/>
                    <a:pt x="2869" y="4276"/>
                  </a:cubicBezTo>
                  <a:cubicBezTo>
                    <a:pt x="2869" y="4276"/>
                    <a:pt x="2136" y="3042"/>
                    <a:pt x="2369" y="2642"/>
                  </a:cubicBezTo>
                  <a:cubicBezTo>
                    <a:pt x="2603" y="2242"/>
                    <a:pt x="4337" y="707"/>
                    <a:pt x="4337" y="207"/>
                  </a:cubicBezTo>
                  <a:cubicBezTo>
                    <a:pt x="4337" y="54"/>
                    <a:pt x="4253" y="1"/>
                    <a:pt x="4136" y="1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79"/>
            <p:cNvSpPr/>
            <p:nvPr/>
          </p:nvSpPr>
          <p:spPr>
            <a:xfrm>
              <a:off x="6854526" y="2747101"/>
              <a:ext cx="58890" cy="28160"/>
            </a:xfrm>
            <a:custGeom>
              <a:avLst/>
              <a:gdLst/>
              <a:ahLst/>
              <a:cxnLst/>
              <a:rect l="l" t="t" r="r" b="b"/>
              <a:pathLst>
                <a:path w="3070" h="1468" fill="none" extrusionOk="0">
                  <a:moveTo>
                    <a:pt x="3069" y="33"/>
                  </a:moveTo>
                  <a:cubicBezTo>
                    <a:pt x="2669" y="0"/>
                    <a:pt x="2269" y="67"/>
                    <a:pt x="1902" y="200"/>
                  </a:cubicBezTo>
                  <a:cubicBezTo>
                    <a:pt x="1668" y="367"/>
                    <a:pt x="1" y="1468"/>
                    <a:pt x="1" y="1468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79"/>
            <p:cNvSpPr/>
            <p:nvPr/>
          </p:nvSpPr>
          <p:spPr>
            <a:xfrm>
              <a:off x="6866035" y="2767569"/>
              <a:ext cx="78092" cy="26261"/>
            </a:xfrm>
            <a:custGeom>
              <a:avLst/>
              <a:gdLst/>
              <a:ahLst/>
              <a:cxnLst/>
              <a:rect l="l" t="t" r="r" b="b"/>
              <a:pathLst>
                <a:path w="4071" h="1369" fill="none" extrusionOk="0">
                  <a:moveTo>
                    <a:pt x="1" y="1368"/>
                  </a:moveTo>
                  <a:cubicBezTo>
                    <a:pt x="601" y="934"/>
                    <a:pt x="1269" y="501"/>
                    <a:pt x="1936" y="134"/>
                  </a:cubicBezTo>
                  <a:cubicBezTo>
                    <a:pt x="2636" y="34"/>
                    <a:pt x="3337" y="0"/>
                    <a:pt x="4071" y="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79"/>
            <p:cNvSpPr/>
            <p:nvPr/>
          </p:nvSpPr>
          <p:spPr>
            <a:xfrm>
              <a:off x="6875646" y="2776527"/>
              <a:ext cx="78073" cy="30730"/>
            </a:xfrm>
            <a:custGeom>
              <a:avLst/>
              <a:gdLst/>
              <a:ahLst/>
              <a:cxnLst/>
              <a:rect l="l" t="t" r="r" b="b"/>
              <a:pathLst>
                <a:path w="4070" h="1602" fill="none" extrusionOk="0">
                  <a:moveTo>
                    <a:pt x="4070" y="0"/>
                  </a:moveTo>
                  <a:cubicBezTo>
                    <a:pt x="4070" y="0"/>
                    <a:pt x="1568" y="501"/>
                    <a:pt x="1268" y="634"/>
                  </a:cubicBezTo>
                  <a:cubicBezTo>
                    <a:pt x="801" y="901"/>
                    <a:pt x="367" y="1201"/>
                    <a:pt x="0" y="1602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79"/>
            <p:cNvSpPr/>
            <p:nvPr/>
          </p:nvSpPr>
          <p:spPr>
            <a:xfrm>
              <a:off x="6836609" y="2749652"/>
              <a:ext cx="14099" cy="8344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734" y="0"/>
                  </a:moveTo>
                  <a:lnTo>
                    <a:pt x="1" y="434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79"/>
            <p:cNvSpPr/>
            <p:nvPr/>
          </p:nvSpPr>
          <p:spPr>
            <a:xfrm>
              <a:off x="7494396" y="2647831"/>
              <a:ext cx="406976" cy="419732"/>
            </a:xfrm>
            <a:custGeom>
              <a:avLst/>
              <a:gdLst/>
              <a:ahLst/>
              <a:cxnLst/>
              <a:rect l="l" t="t" r="r" b="b"/>
              <a:pathLst>
                <a:path w="21216" h="21881" extrusionOk="0">
                  <a:moveTo>
                    <a:pt x="17740" y="0"/>
                  </a:moveTo>
                  <a:cubicBezTo>
                    <a:pt x="17388" y="0"/>
                    <a:pt x="16734" y="284"/>
                    <a:pt x="15645" y="839"/>
                  </a:cubicBezTo>
                  <a:cubicBezTo>
                    <a:pt x="13844" y="1739"/>
                    <a:pt x="13077" y="4141"/>
                    <a:pt x="13010" y="4541"/>
                  </a:cubicBezTo>
                  <a:cubicBezTo>
                    <a:pt x="12910" y="4975"/>
                    <a:pt x="13344" y="7643"/>
                    <a:pt x="13344" y="7643"/>
                  </a:cubicBezTo>
                  <a:lnTo>
                    <a:pt x="4037" y="15015"/>
                  </a:lnTo>
                  <a:cubicBezTo>
                    <a:pt x="67" y="17484"/>
                    <a:pt x="1" y="20152"/>
                    <a:pt x="67" y="20886"/>
                  </a:cubicBezTo>
                  <a:cubicBezTo>
                    <a:pt x="117" y="21458"/>
                    <a:pt x="315" y="21881"/>
                    <a:pt x="1142" y="21881"/>
                  </a:cubicBezTo>
                  <a:cubicBezTo>
                    <a:pt x="1426" y="21881"/>
                    <a:pt x="1784" y="21831"/>
                    <a:pt x="2236" y="21720"/>
                  </a:cubicBezTo>
                  <a:cubicBezTo>
                    <a:pt x="4004" y="21320"/>
                    <a:pt x="7139" y="19018"/>
                    <a:pt x="8874" y="17017"/>
                  </a:cubicBezTo>
                  <a:cubicBezTo>
                    <a:pt x="10608" y="15049"/>
                    <a:pt x="14845" y="9878"/>
                    <a:pt x="14845" y="9878"/>
                  </a:cubicBezTo>
                  <a:cubicBezTo>
                    <a:pt x="14845" y="9878"/>
                    <a:pt x="16079" y="9411"/>
                    <a:pt x="16746" y="9044"/>
                  </a:cubicBezTo>
                  <a:cubicBezTo>
                    <a:pt x="17413" y="8711"/>
                    <a:pt x="17747" y="7310"/>
                    <a:pt x="17913" y="6976"/>
                  </a:cubicBezTo>
                  <a:cubicBezTo>
                    <a:pt x="18280" y="6543"/>
                    <a:pt x="18781" y="6276"/>
                    <a:pt x="19314" y="6142"/>
                  </a:cubicBezTo>
                  <a:cubicBezTo>
                    <a:pt x="19403" y="6142"/>
                    <a:pt x="19589" y="6161"/>
                    <a:pt x="19802" y="6161"/>
                  </a:cubicBezTo>
                  <a:cubicBezTo>
                    <a:pt x="20230" y="6161"/>
                    <a:pt x="20771" y="6087"/>
                    <a:pt x="20882" y="5642"/>
                  </a:cubicBezTo>
                  <a:cubicBezTo>
                    <a:pt x="21000" y="5250"/>
                    <a:pt x="20183" y="5169"/>
                    <a:pt x="19490" y="5169"/>
                  </a:cubicBezTo>
                  <a:cubicBezTo>
                    <a:pt x="19005" y="5169"/>
                    <a:pt x="18581" y="5208"/>
                    <a:pt x="18581" y="5208"/>
                  </a:cubicBezTo>
                  <a:cubicBezTo>
                    <a:pt x="18914" y="5008"/>
                    <a:pt x="19281" y="4808"/>
                    <a:pt x="19648" y="4641"/>
                  </a:cubicBezTo>
                  <a:cubicBezTo>
                    <a:pt x="20048" y="4541"/>
                    <a:pt x="20449" y="4408"/>
                    <a:pt x="20816" y="4241"/>
                  </a:cubicBezTo>
                  <a:cubicBezTo>
                    <a:pt x="21216" y="3974"/>
                    <a:pt x="20816" y="3407"/>
                    <a:pt x="20315" y="3407"/>
                  </a:cubicBezTo>
                  <a:cubicBezTo>
                    <a:pt x="19348" y="3541"/>
                    <a:pt x="18347" y="3741"/>
                    <a:pt x="17380" y="3974"/>
                  </a:cubicBezTo>
                  <a:cubicBezTo>
                    <a:pt x="17380" y="3974"/>
                    <a:pt x="18547" y="2807"/>
                    <a:pt x="18981" y="2807"/>
                  </a:cubicBezTo>
                  <a:cubicBezTo>
                    <a:pt x="19381" y="2807"/>
                    <a:pt x="20048" y="2807"/>
                    <a:pt x="20048" y="2240"/>
                  </a:cubicBezTo>
                  <a:cubicBezTo>
                    <a:pt x="20048" y="1929"/>
                    <a:pt x="19747" y="1858"/>
                    <a:pt x="19382" y="1858"/>
                  </a:cubicBezTo>
                  <a:cubicBezTo>
                    <a:pt x="19081" y="1858"/>
                    <a:pt x="18737" y="1906"/>
                    <a:pt x="18481" y="1906"/>
                  </a:cubicBezTo>
                  <a:cubicBezTo>
                    <a:pt x="17880" y="1906"/>
                    <a:pt x="16146" y="2640"/>
                    <a:pt x="16146" y="2640"/>
                  </a:cubicBezTo>
                  <a:cubicBezTo>
                    <a:pt x="16146" y="2640"/>
                    <a:pt x="17080" y="1739"/>
                    <a:pt x="17246" y="1506"/>
                  </a:cubicBezTo>
                  <a:cubicBezTo>
                    <a:pt x="17413" y="1239"/>
                    <a:pt x="18080" y="1072"/>
                    <a:pt x="18080" y="405"/>
                  </a:cubicBezTo>
                  <a:cubicBezTo>
                    <a:pt x="18080" y="134"/>
                    <a:pt x="17981" y="0"/>
                    <a:pt x="17740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79"/>
            <p:cNvSpPr/>
            <p:nvPr/>
          </p:nvSpPr>
          <p:spPr>
            <a:xfrm>
              <a:off x="7751634" y="2697188"/>
              <a:ext cx="68482" cy="98560"/>
            </a:xfrm>
            <a:custGeom>
              <a:avLst/>
              <a:gdLst/>
              <a:ahLst/>
              <a:cxnLst/>
              <a:rect l="l" t="t" r="r" b="b"/>
              <a:pathLst>
                <a:path w="3570" h="5138" fill="none" extrusionOk="0">
                  <a:moveTo>
                    <a:pt x="0" y="934"/>
                  </a:moveTo>
                  <a:cubicBezTo>
                    <a:pt x="0" y="934"/>
                    <a:pt x="2002" y="0"/>
                    <a:pt x="2402" y="0"/>
                  </a:cubicBezTo>
                  <a:cubicBezTo>
                    <a:pt x="2836" y="0"/>
                    <a:pt x="3503" y="334"/>
                    <a:pt x="3002" y="934"/>
                  </a:cubicBezTo>
                  <a:cubicBezTo>
                    <a:pt x="2435" y="1468"/>
                    <a:pt x="1835" y="1935"/>
                    <a:pt x="1168" y="2335"/>
                  </a:cubicBezTo>
                  <a:cubicBezTo>
                    <a:pt x="1168" y="2335"/>
                    <a:pt x="3569" y="3336"/>
                    <a:pt x="2435" y="5137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79"/>
            <p:cNvSpPr/>
            <p:nvPr/>
          </p:nvSpPr>
          <p:spPr>
            <a:xfrm>
              <a:off x="7130312" y="2285474"/>
              <a:ext cx="319312" cy="447815"/>
            </a:xfrm>
            <a:custGeom>
              <a:avLst/>
              <a:gdLst/>
              <a:ahLst/>
              <a:cxnLst/>
              <a:rect l="l" t="t" r="r" b="b"/>
              <a:pathLst>
                <a:path w="16646" h="23345" extrusionOk="0">
                  <a:moveTo>
                    <a:pt x="9303" y="0"/>
                  </a:moveTo>
                  <a:cubicBezTo>
                    <a:pt x="9174" y="0"/>
                    <a:pt x="9063" y="26"/>
                    <a:pt x="8974" y="81"/>
                  </a:cubicBezTo>
                  <a:cubicBezTo>
                    <a:pt x="8974" y="81"/>
                    <a:pt x="6372" y="515"/>
                    <a:pt x="5171" y="1983"/>
                  </a:cubicBezTo>
                  <a:cubicBezTo>
                    <a:pt x="3970" y="3450"/>
                    <a:pt x="0" y="12323"/>
                    <a:pt x="34" y="13124"/>
                  </a:cubicBezTo>
                  <a:cubicBezTo>
                    <a:pt x="51" y="13524"/>
                    <a:pt x="1051" y="13624"/>
                    <a:pt x="2048" y="13624"/>
                  </a:cubicBezTo>
                  <a:cubicBezTo>
                    <a:pt x="3044" y="13624"/>
                    <a:pt x="4037" y="13524"/>
                    <a:pt x="4037" y="13524"/>
                  </a:cubicBezTo>
                  <a:cubicBezTo>
                    <a:pt x="4037" y="13524"/>
                    <a:pt x="4470" y="17961"/>
                    <a:pt x="5871" y="21230"/>
                  </a:cubicBezTo>
                  <a:cubicBezTo>
                    <a:pt x="6210" y="21964"/>
                    <a:pt x="7243" y="23345"/>
                    <a:pt x="8443" y="23345"/>
                  </a:cubicBezTo>
                  <a:cubicBezTo>
                    <a:pt x="8660" y="23345"/>
                    <a:pt x="8882" y="23300"/>
                    <a:pt x="9107" y="23198"/>
                  </a:cubicBezTo>
                  <a:cubicBezTo>
                    <a:pt x="10608" y="22564"/>
                    <a:pt x="11242" y="12423"/>
                    <a:pt x="11242" y="12423"/>
                  </a:cubicBezTo>
                  <a:cubicBezTo>
                    <a:pt x="11242" y="12423"/>
                    <a:pt x="12333" y="13982"/>
                    <a:pt x="13322" y="13982"/>
                  </a:cubicBezTo>
                  <a:cubicBezTo>
                    <a:pt x="13454" y="13982"/>
                    <a:pt x="13585" y="13954"/>
                    <a:pt x="13710" y="13891"/>
                  </a:cubicBezTo>
                  <a:cubicBezTo>
                    <a:pt x="14944" y="13257"/>
                    <a:pt x="14711" y="11790"/>
                    <a:pt x="13844" y="11690"/>
                  </a:cubicBezTo>
                  <a:cubicBezTo>
                    <a:pt x="12976" y="11589"/>
                    <a:pt x="16646" y="8354"/>
                    <a:pt x="15745" y="5885"/>
                  </a:cubicBezTo>
                  <a:cubicBezTo>
                    <a:pt x="14884" y="3580"/>
                    <a:pt x="10823" y="0"/>
                    <a:pt x="9303" y="0"/>
                  </a:cubicBezTo>
                  <a:close/>
                </a:path>
              </a:pathLst>
            </a:custGeom>
            <a:solidFill>
              <a:schemeClr val="l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79"/>
            <p:cNvSpPr/>
            <p:nvPr/>
          </p:nvSpPr>
          <p:spPr>
            <a:xfrm>
              <a:off x="7176926" y="2179356"/>
              <a:ext cx="320060" cy="329728"/>
            </a:xfrm>
            <a:custGeom>
              <a:avLst/>
              <a:gdLst/>
              <a:ahLst/>
              <a:cxnLst/>
              <a:rect l="l" t="t" r="r" b="b"/>
              <a:pathLst>
                <a:path w="16685" h="17189" extrusionOk="0">
                  <a:moveTo>
                    <a:pt x="5169" y="1"/>
                  </a:moveTo>
                  <a:cubicBezTo>
                    <a:pt x="3542" y="1"/>
                    <a:pt x="3107" y="968"/>
                    <a:pt x="5843" y="2711"/>
                  </a:cubicBezTo>
                  <a:cubicBezTo>
                    <a:pt x="5843" y="2711"/>
                    <a:pt x="5443" y="2673"/>
                    <a:pt x="4860" y="2673"/>
                  </a:cubicBezTo>
                  <a:cubicBezTo>
                    <a:pt x="3403" y="2673"/>
                    <a:pt x="806" y="2911"/>
                    <a:pt x="473" y="4579"/>
                  </a:cubicBezTo>
                  <a:cubicBezTo>
                    <a:pt x="1" y="6749"/>
                    <a:pt x="2138" y="8029"/>
                    <a:pt x="4759" y="8029"/>
                  </a:cubicBezTo>
                  <a:cubicBezTo>
                    <a:pt x="4919" y="8029"/>
                    <a:pt x="5080" y="8024"/>
                    <a:pt x="5243" y="8015"/>
                  </a:cubicBezTo>
                  <a:cubicBezTo>
                    <a:pt x="5666" y="7990"/>
                    <a:pt x="6083" y="7978"/>
                    <a:pt x="6485" y="7978"/>
                  </a:cubicBezTo>
                  <a:cubicBezTo>
                    <a:pt x="8777" y="7978"/>
                    <a:pt x="10630" y="8352"/>
                    <a:pt x="10913" y="8749"/>
                  </a:cubicBezTo>
                  <a:cubicBezTo>
                    <a:pt x="11214" y="9216"/>
                    <a:pt x="7377" y="9750"/>
                    <a:pt x="8178" y="10417"/>
                  </a:cubicBezTo>
                  <a:cubicBezTo>
                    <a:pt x="8645" y="10817"/>
                    <a:pt x="9245" y="11084"/>
                    <a:pt x="9879" y="11117"/>
                  </a:cubicBezTo>
                  <a:cubicBezTo>
                    <a:pt x="9879" y="11117"/>
                    <a:pt x="8612" y="11351"/>
                    <a:pt x="8612" y="12218"/>
                  </a:cubicBezTo>
                  <a:cubicBezTo>
                    <a:pt x="8612" y="13119"/>
                    <a:pt x="9012" y="17055"/>
                    <a:pt x="9612" y="17088"/>
                  </a:cubicBezTo>
                  <a:cubicBezTo>
                    <a:pt x="10246" y="17155"/>
                    <a:pt x="11414" y="17188"/>
                    <a:pt x="11414" y="17188"/>
                  </a:cubicBezTo>
                  <a:cubicBezTo>
                    <a:pt x="12548" y="16755"/>
                    <a:pt x="13649" y="16121"/>
                    <a:pt x="14583" y="15320"/>
                  </a:cubicBezTo>
                  <a:cubicBezTo>
                    <a:pt x="16050" y="14019"/>
                    <a:pt x="16684" y="11084"/>
                    <a:pt x="15183" y="9182"/>
                  </a:cubicBezTo>
                  <a:cubicBezTo>
                    <a:pt x="13682" y="7281"/>
                    <a:pt x="12548" y="5480"/>
                    <a:pt x="11380" y="3945"/>
                  </a:cubicBezTo>
                  <a:cubicBezTo>
                    <a:pt x="10213" y="2411"/>
                    <a:pt x="9112" y="810"/>
                    <a:pt x="6544" y="176"/>
                  </a:cubicBezTo>
                  <a:cubicBezTo>
                    <a:pt x="6034" y="58"/>
                    <a:pt x="5566" y="1"/>
                    <a:pt x="5169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79"/>
            <p:cNvSpPr/>
            <p:nvPr/>
          </p:nvSpPr>
          <p:spPr>
            <a:xfrm>
              <a:off x="7207733" y="2531451"/>
              <a:ext cx="104314" cy="16017"/>
            </a:xfrm>
            <a:custGeom>
              <a:avLst/>
              <a:gdLst/>
              <a:ahLst/>
              <a:cxnLst/>
              <a:rect l="l" t="t" r="r" b="b"/>
              <a:pathLst>
                <a:path w="5438" h="835" fill="none" extrusionOk="0">
                  <a:moveTo>
                    <a:pt x="1" y="701"/>
                  </a:moveTo>
                  <a:cubicBezTo>
                    <a:pt x="1" y="701"/>
                    <a:pt x="4237" y="835"/>
                    <a:pt x="5438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79"/>
            <p:cNvSpPr/>
            <p:nvPr/>
          </p:nvSpPr>
          <p:spPr>
            <a:xfrm>
              <a:off x="6440529" y="2339492"/>
              <a:ext cx="414016" cy="268766"/>
            </a:xfrm>
            <a:custGeom>
              <a:avLst/>
              <a:gdLst/>
              <a:ahLst/>
              <a:cxnLst/>
              <a:rect l="l" t="t" r="r" b="b"/>
              <a:pathLst>
                <a:path w="21583" h="14011" extrusionOk="0">
                  <a:moveTo>
                    <a:pt x="1468" y="1"/>
                  </a:moveTo>
                  <a:cubicBezTo>
                    <a:pt x="668" y="1"/>
                    <a:pt x="0" y="668"/>
                    <a:pt x="0" y="1468"/>
                  </a:cubicBezTo>
                  <a:lnTo>
                    <a:pt x="0" y="9574"/>
                  </a:lnTo>
                  <a:cubicBezTo>
                    <a:pt x="0" y="10375"/>
                    <a:pt x="668" y="11042"/>
                    <a:pt x="1468" y="11042"/>
                  </a:cubicBezTo>
                  <a:lnTo>
                    <a:pt x="17580" y="11042"/>
                  </a:lnTo>
                  <a:lnTo>
                    <a:pt x="20182" y="14011"/>
                  </a:lnTo>
                  <a:lnTo>
                    <a:pt x="20182" y="14011"/>
                  </a:lnTo>
                  <a:lnTo>
                    <a:pt x="20115" y="11042"/>
                  </a:lnTo>
                  <a:cubicBezTo>
                    <a:pt x="20915" y="11008"/>
                    <a:pt x="21583" y="10375"/>
                    <a:pt x="21583" y="9541"/>
                  </a:cubicBezTo>
                  <a:lnTo>
                    <a:pt x="21583" y="1468"/>
                  </a:lnTo>
                  <a:cubicBezTo>
                    <a:pt x="21583" y="634"/>
                    <a:pt x="20915" y="1"/>
                    <a:pt x="2011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79"/>
            <p:cNvSpPr/>
            <p:nvPr/>
          </p:nvSpPr>
          <p:spPr>
            <a:xfrm>
              <a:off x="6518602" y="2421420"/>
              <a:ext cx="40955" cy="34548"/>
            </a:xfrm>
            <a:custGeom>
              <a:avLst/>
              <a:gdLst/>
              <a:ahLst/>
              <a:cxnLst/>
              <a:rect l="l" t="t" r="r" b="b"/>
              <a:pathLst>
                <a:path w="2135" h="1801" extrusionOk="0">
                  <a:moveTo>
                    <a:pt x="1206" y="0"/>
                  </a:moveTo>
                  <a:cubicBezTo>
                    <a:pt x="980" y="0"/>
                    <a:pt x="751" y="82"/>
                    <a:pt x="567" y="266"/>
                  </a:cubicBezTo>
                  <a:cubicBezTo>
                    <a:pt x="0" y="833"/>
                    <a:pt x="400" y="1801"/>
                    <a:pt x="1201" y="1801"/>
                  </a:cubicBezTo>
                  <a:cubicBezTo>
                    <a:pt x="1701" y="1801"/>
                    <a:pt x="2102" y="1400"/>
                    <a:pt x="2135" y="900"/>
                  </a:cubicBezTo>
                  <a:cubicBezTo>
                    <a:pt x="2135" y="359"/>
                    <a:pt x="1677" y="0"/>
                    <a:pt x="120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79"/>
            <p:cNvSpPr/>
            <p:nvPr/>
          </p:nvSpPr>
          <p:spPr>
            <a:xfrm>
              <a:off x="6620979" y="2421420"/>
              <a:ext cx="40974" cy="34548"/>
            </a:xfrm>
            <a:custGeom>
              <a:avLst/>
              <a:gdLst/>
              <a:ahLst/>
              <a:cxnLst/>
              <a:rect l="l" t="t" r="r" b="b"/>
              <a:pathLst>
                <a:path w="2136" h="1801" extrusionOk="0">
                  <a:moveTo>
                    <a:pt x="1221" y="0"/>
                  </a:moveTo>
                  <a:cubicBezTo>
                    <a:pt x="995" y="0"/>
                    <a:pt x="762" y="82"/>
                    <a:pt x="567" y="266"/>
                  </a:cubicBezTo>
                  <a:cubicBezTo>
                    <a:pt x="0" y="833"/>
                    <a:pt x="434" y="1801"/>
                    <a:pt x="1234" y="1801"/>
                  </a:cubicBezTo>
                  <a:cubicBezTo>
                    <a:pt x="1735" y="1801"/>
                    <a:pt x="2135" y="1400"/>
                    <a:pt x="2135" y="900"/>
                  </a:cubicBezTo>
                  <a:cubicBezTo>
                    <a:pt x="2135" y="359"/>
                    <a:pt x="1693" y="0"/>
                    <a:pt x="122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79"/>
            <p:cNvSpPr/>
            <p:nvPr/>
          </p:nvSpPr>
          <p:spPr>
            <a:xfrm>
              <a:off x="6723989" y="2421420"/>
              <a:ext cx="40974" cy="34548"/>
            </a:xfrm>
            <a:custGeom>
              <a:avLst/>
              <a:gdLst/>
              <a:ahLst/>
              <a:cxnLst/>
              <a:rect l="l" t="t" r="r" b="b"/>
              <a:pathLst>
                <a:path w="2136" h="1801" extrusionOk="0">
                  <a:moveTo>
                    <a:pt x="1206" y="0"/>
                  </a:moveTo>
                  <a:cubicBezTo>
                    <a:pt x="981" y="0"/>
                    <a:pt x="751" y="82"/>
                    <a:pt x="568" y="266"/>
                  </a:cubicBezTo>
                  <a:cubicBezTo>
                    <a:pt x="1" y="833"/>
                    <a:pt x="401" y="1801"/>
                    <a:pt x="1202" y="1801"/>
                  </a:cubicBezTo>
                  <a:cubicBezTo>
                    <a:pt x="1702" y="1801"/>
                    <a:pt x="2136" y="1400"/>
                    <a:pt x="2136" y="900"/>
                  </a:cubicBezTo>
                  <a:cubicBezTo>
                    <a:pt x="2136" y="359"/>
                    <a:pt x="1678" y="0"/>
                    <a:pt x="120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9" name="Google Shape;2149;p79"/>
          <p:cNvSpPr/>
          <p:nvPr/>
        </p:nvSpPr>
        <p:spPr>
          <a:xfrm>
            <a:off x="276050" y="3710775"/>
            <a:ext cx="545400" cy="723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0" name="Google Shape;2150;p79"/>
          <p:cNvSpPr/>
          <p:nvPr/>
        </p:nvSpPr>
        <p:spPr>
          <a:xfrm>
            <a:off x="287100" y="4028675"/>
            <a:ext cx="417000" cy="366900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191919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1" name="Google Shape;2151;p79"/>
          <p:cNvSpPr/>
          <p:nvPr/>
        </p:nvSpPr>
        <p:spPr>
          <a:xfrm>
            <a:off x="145950" y="3759200"/>
            <a:ext cx="672600" cy="6363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2" name="Google Shape;2152;p79"/>
          <p:cNvSpPr txBox="1">
            <a:spLocks noGrp="1"/>
          </p:cNvSpPr>
          <p:nvPr>
            <p:ph type="title" idx="4294967295"/>
          </p:nvPr>
        </p:nvSpPr>
        <p:spPr>
          <a:xfrm>
            <a:off x="145950" y="3759200"/>
            <a:ext cx="6726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02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153" name="Google Shape;2153;p79"/>
          <p:cNvSpPr/>
          <p:nvPr/>
        </p:nvSpPr>
        <p:spPr>
          <a:xfrm>
            <a:off x="8347925" y="610625"/>
            <a:ext cx="379500" cy="450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4" name="Google Shape;2154;p79"/>
          <p:cNvSpPr/>
          <p:nvPr/>
        </p:nvSpPr>
        <p:spPr>
          <a:xfrm>
            <a:off x="5494225" y="351550"/>
            <a:ext cx="3597600" cy="3669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rgbClr val="E9EEF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5" name="Google Shape;2155;p79"/>
          <p:cNvSpPr txBox="1">
            <a:spLocks noGrp="1"/>
          </p:cNvSpPr>
          <p:nvPr>
            <p:ph type="title"/>
          </p:nvPr>
        </p:nvSpPr>
        <p:spPr>
          <a:xfrm>
            <a:off x="5734200" y="351550"/>
            <a:ext cx="2928900" cy="36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>
                <a:latin typeface="Lato"/>
                <a:ea typeface="Lato"/>
                <a:cs typeface="Lato"/>
                <a:sym typeface="Lato"/>
              </a:rPr>
              <a:t>Running business on your palm</a:t>
            </a:r>
            <a:endParaRPr sz="1500" b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6" name="Google Shape;2156;p79"/>
          <p:cNvSpPr/>
          <p:nvPr/>
        </p:nvSpPr>
        <p:spPr>
          <a:xfrm>
            <a:off x="5618325" y="462338"/>
            <a:ext cx="115877" cy="14532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80"/>
          <p:cNvSpPr/>
          <p:nvPr/>
        </p:nvSpPr>
        <p:spPr>
          <a:xfrm>
            <a:off x="4607875" y="1191350"/>
            <a:ext cx="737400" cy="364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2" name="Google Shape;2162;p80"/>
          <p:cNvSpPr txBox="1">
            <a:spLocks noGrp="1"/>
          </p:cNvSpPr>
          <p:nvPr>
            <p:ph type="ctrTitle"/>
          </p:nvPr>
        </p:nvSpPr>
        <p:spPr>
          <a:xfrm flipH="1">
            <a:off x="1129013" y="997800"/>
            <a:ext cx="4582800" cy="8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Which businesses benefit from equipping employees with mobile devices?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163" name="Google Shape;2163;p80"/>
          <p:cNvGrpSpPr/>
          <p:nvPr/>
        </p:nvGrpSpPr>
        <p:grpSpPr>
          <a:xfrm>
            <a:off x="5270380" y="2878622"/>
            <a:ext cx="3716539" cy="2584484"/>
            <a:chOff x="4482800" y="2322875"/>
            <a:chExt cx="4112125" cy="2859575"/>
          </a:xfrm>
        </p:grpSpPr>
        <p:sp>
          <p:nvSpPr>
            <p:cNvPr id="2164" name="Google Shape;2164;p80"/>
            <p:cNvSpPr/>
            <p:nvPr/>
          </p:nvSpPr>
          <p:spPr>
            <a:xfrm>
              <a:off x="4587025" y="2901625"/>
              <a:ext cx="1050775" cy="2280825"/>
            </a:xfrm>
            <a:custGeom>
              <a:avLst/>
              <a:gdLst/>
              <a:ahLst/>
              <a:cxnLst/>
              <a:rect l="l" t="t" r="r" b="b"/>
              <a:pathLst>
                <a:path w="42031" h="91233" extrusionOk="0">
                  <a:moveTo>
                    <a:pt x="41264" y="1"/>
                  </a:moveTo>
                  <a:cubicBezTo>
                    <a:pt x="41264" y="1"/>
                    <a:pt x="38929" y="301"/>
                    <a:pt x="37194" y="634"/>
                  </a:cubicBezTo>
                  <a:cubicBezTo>
                    <a:pt x="35493" y="935"/>
                    <a:pt x="34192" y="1802"/>
                    <a:pt x="33992" y="2869"/>
                  </a:cubicBezTo>
                  <a:cubicBezTo>
                    <a:pt x="33758" y="3937"/>
                    <a:pt x="30556" y="10708"/>
                    <a:pt x="29489" y="11976"/>
                  </a:cubicBezTo>
                  <a:cubicBezTo>
                    <a:pt x="28421" y="13277"/>
                    <a:pt x="24985" y="17980"/>
                    <a:pt x="24652" y="19715"/>
                  </a:cubicBezTo>
                  <a:cubicBezTo>
                    <a:pt x="24452" y="20916"/>
                    <a:pt x="24018" y="22083"/>
                    <a:pt x="23384" y="23150"/>
                  </a:cubicBezTo>
                  <a:cubicBezTo>
                    <a:pt x="22951" y="23784"/>
                    <a:pt x="19515" y="29021"/>
                    <a:pt x="17046" y="33758"/>
                  </a:cubicBezTo>
                  <a:cubicBezTo>
                    <a:pt x="14578" y="38461"/>
                    <a:pt x="13511" y="44132"/>
                    <a:pt x="13577" y="44432"/>
                  </a:cubicBezTo>
                  <a:cubicBezTo>
                    <a:pt x="13611" y="44766"/>
                    <a:pt x="1202" y="86896"/>
                    <a:pt x="1" y="90932"/>
                  </a:cubicBezTo>
                  <a:lnTo>
                    <a:pt x="26420" y="91233"/>
                  </a:lnTo>
                  <a:cubicBezTo>
                    <a:pt x="26453" y="88197"/>
                    <a:pt x="25052" y="49636"/>
                    <a:pt x="25052" y="49636"/>
                  </a:cubicBezTo>
                  <a:cubicBezTo>
                    <a:pt x="25052" y="49636"/>
                    <a:pt x="24885" y="49303"/>
                    <a:pt x="27320" y="47701"/>
                  </a:cubicBezTo>
                  <a:cubicBezTo>
                    <a:pt x="29789" y="46067"/>
                    <a:pt x="34826" y="43632"/>
                    <a:pt x="36560" y="39662"/>
                  </a:cubicBezTo>
                  <a:cubicBezTo>
                    <a:pt x="38262" y="35693"/>
                    <a:pt x="37728" y="33525"/>
                    <a:pt x="37961" y="29689"/>
                  </a:cubicBezTo>
                  <a:cubicBezTo>
                    <a:pt x="38161" y="25819"/>
                    <a:pt x="42031" y="2769"/>
                    <a:pt x="42031" y="1802"/>
                  </a:cubicBezTo>
                  <a:cubicBezTo>
                    <a:pt x="41964" y="1135"/>
                    <a:pt x="41697" y="501"/>
                    <a:pt x="4126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80"/>
            <p:cNvSpPr/>
            <p:nvPr/>
          </p:nvSpPr>
          <p:spPr>
            <a:xfrm>
              <a:off x="4587025" y="2901625"/>
              <a:ext cx="1050775" cy="2280825"/>
            </a:xfrm>
            <a:custGeom>
              <a:avLst/>
              <a:gdLst/>
              <a:ahLst/>
              <a:cxnLst/>
              <a:rect l="l" t="t" r="r" b="b"/>
              <a:pathLst>
                <a:path w="42031" h="91233" fill="none" extrusionOk="0">
                  <a:moveTo>
                    <a:pt x="1" y="90932"/>
                  </a:moveTo>
                  <a:cubicBezTo>
                    <a:pt x="1202" y="86896"/>
                    <a:pt x="13611" y="44766"/>
                    <a:pt x="13577" y="44432"/>
                  </a:cubicBezTo>
                  <a:cubicBezTo>
                    <a:pt x="13511" y="44132"/>
                    <a:pt x="14578" y="38461"/>
                    <a:pt x="17046" y="33758"/>
                  </a:cubicBezTo>
                  <a:cubicBezTo>
                    <a:pt x="19515" y="29021"/>
                    <a:pt x="22951" y="23784"/>
                    <a:pt x="23384" y="23150"/>
                  </a:cubicBezTo>
                  <a:cubicBezTo>
                    <a:pt x="24018" y="22083"/>
                    <a:pt x="24452" y="20916"/>
                    <a:pt x="24652" y="19715"/>
                  </a:cubicBezTo>
                  <a:cubicBezTo>
                    <a:pt x="24985" y="17980"/>
                    <a:pt x="28421" y="13277"/>
                    <a:pt x="29489" y="11976"/>
                  </a:cubicBezTo>
                  <a:cubicBezTo>
                    <a:pt x="30556" y="10708"/>
                    <a:pt x="33758" y="3937"/>
                    <a:pt x="33992" y="2869"/>
                  </a:cubicBezTo>
                  <a:cubicBezTo>
                    <a:pt x="34192" y="1802"/>
                    <a:pt x="35493" y="935"/>
                    <a:pt x="37194" y="634"/>
                  </a:cubicBezTo>
                  <a:cubicBezTo>
                    <a:pt x="38929" y="301"/>
                    <a:pt x="41264" y="1"/>
                    <a:pt x="41264" y="1"/>
                  </a:cubicBezTo>
                  <a:cubicBezTo>
                    <a:pt x="41697" y="501"/>
                    <a:pt x="41964" y="1135"/>
                    <a:pt x="42031" y="1802"/>
                  </a:cubicBezTo>
                  <a:cubicBezTo>
                    <a:pt x="42031" y="2769"/>
                    <a:pt x="38161" y="25819"/>
                    <a:pt x="37961" y="29689"/>
                  </a:cubicBezTo>
                  <a:cubicBezTo>
                    <a:pt x="37728" y="33525"/>
                    <a:pt x="38262" y="35693"/>
                    <a:pt x="36560" y="39662"/>
                  </a:cubicBezTo>
                  <a:cubicBezTo>
                    <a:pt x="34826" y="43632"/>
                    <a:pt x="29789" y="46067"/>
                    <a:pt x="27320" y="47701"/>
                  </a:cubicBezTo>
                  <a:cubicBezTo>
                    <a:pt x="24885" y="49303"/>
                    <a:pt x="25052" y="49636"/>
                    <a:pt x="25052" y="49636"/>
                  </a:cubicBezTo>
                  <a:cubicBezTo>
                    <a:pt x="25052" y="49636"/>
                    <a:pt x="26453" y="88197"/>
                    <a:pt x="26420" y="91233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80"/>
            <p:cNvSpPr/>
            <p:nvPr/>
          </p:nvSpPr>
          <p:spPr>
            <a:xfrm>
              <a:off x="5452650" y="3501225"/>
              <a:ext cx="59225" cy="56725"/>
            </a:xfrm>
            <a:custGeom>
              <a:avLst/>
              <a:gdLst/>
              <a:ahLst/>
              <a:cxnLst/>
              <a:rect l="l" t="t" r="r" b="b"/>
              <a:pathLst>
                <a:path w="2369" h="2269" fill="none" extrusionOk="0">
                  <a:moveTo>
                    <a:pt x="2369" y="2269"/>
                  </a:moveTo>
                  <a:cubicBezTo>
                    <a:pt x="2369" y="2269"/>
                    <a:pt x="1168" y="2169"/>
                    <a:pt x="1" y="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80"/>
            <p:cNvSpPr/>
            <p:nvPr/>
          </p:nvSpPr>
          <p:spPr>
            <a:xfrm>
              <a:off x="5479350" y="3211850"/>
              <a:ext cx="94250" cy="85925"/>
            </a:xfrm>
            <a:custGeom>
              <a:avLst/>
              <a:gdLst/>
              <a:ahLst/>
              <a:cxnLst/>
              <a:rect l="l" t="t" r="r" b="b"/>
              <a:pathLst>
                <a:path w="3770" h="3437" fill="none" extrusionOk="0">
                  <a:moveTo>
                    <a:pt x="0" y="0"/>
                  </a:moveTo>
                  <a:cubicBezTo>
                    <a:pt x="0" y="0"/>
                    <a:pt x="3336" y="668"/>
                    <a:pt x="3769" y="3436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80"/>
            <p:cNvSpPr/>
            <p:nvPr/>
          </p:nvSpPr>
          <p:spPr>
            <a:xfrm>
              <a:off x="5506025" y="2995025"/>
              <a:ext cx="64225" cy="118450"/>
            </a:xfrm>
            <a:custGeom>
              <a:avLst/>
              <a:gdLst/>
              <a:ahLst/>
              <a:cxnLst/>
              <a:rect l="l" t="t" r="r" b="b"/>
              <a:pathLst>
                <a:path w="2569" h="4738" fill="none" extrusionOk="0">
                  <a:moveTo>
                    <a:pt x="0" y="1"/>
                  </a:moveTo>
                  <a:cubicBezTo>
                    <a:pt x="1502" y="1135"/>
                    <a:pt x="2436" y="2836"/>
                    <a:pt x="2569" y="4737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80"/>
            <p:cNvSpPr/>
            <p:nvPr/>
          </p:nvSpPr>
          <p:spPr>
            <a:xfrm>
              <a:off x="5514375" y="2322875"/>
              <a:ext cx="2693600" cy="1358500"/>
            </a:xfrm>
            <a:custGeom>
              <a:avLst/>
              <a:gdLst/>
              <a:ahLst/>
              <a:cxnLst/>
              <a:rect l="l" t="t" r="r" b="b"/>
              <a:pathLst>
                <a:path w="107744" h="54340" extrusionOk="0">
                  <a:moveTo>
                    <a:pt x="5170" y="1"/>
                  </a:moveTo>
                  <a:cubicBezTo>
                    <a:pt x="2468" y="1"/>
                    <a:pt x="300" y="2169"/>
                    <a:pt x="300" y="4871"/>
                  </a:cubicBezTo>
                  <a:lnTo>
                    <a:pt x="33" y="49403"/>
                  </a:lnTo>
                  <a:cubicBezTo>
                    <a:pt x="0" y="52138"/>
                    <a:pt x="2235" y="54340"/>
                    <a:pt x="4970" y="54340"/>
                  </a:cubicBezTo>
                  <a:lnTo>
                    <a:pt x="102807" y="54340"/>
                  </a:lnTo>
                  <a:cubicBezTo>
                    <a:pt x="105542" y="54340"/>
                    <a:pt x="107744" y="52138"/>
                    <a:pt x="107744" y="49403"/>
                  </a:cubicBezTo>
                  <a:lnTo>
                    <a:pt x="107510" y="4871"/>
                  </a:lnTo>
                  <a:cubicBezTo>
                    <a:pt x="107477" y="2169"/>
                    <a:pt x="105309" y="1"/>
                    <a:pt x="102607" y="1"/>
                  </a:cubicBezTo>
                  <a:close/>
                </a:path>
              </a:pathLst>
            </a:custGeom>
            <a:solidFill>
              <a:schemeClr val="dk1"/>
            </a:solidFill>
            <a:ln w="9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80"/>
            <p:cNvSpPr/>
            <p:nvPr/>
          </p:nvSpPr>
          <p:spPr>
            <a:xfrm>
              <a:off x="5656975" y="2382100"/>
              <a:ext cx="2410075" cy="146775"/>
            </a:xfrm>
            <a:custGeom>
              <a:avLst/>
              <a:gdLst/>
              <a:ahLst/>
              <a:cxnLst/>
              <a:rect l="l" t="t" r="r" b="b"/>
              <a:pathLst>
                <a:path w="96403" h="5871" extrusionOk="0">
                  <a:moveTo>
                    <a:pt x="0" y="0"/>
                  </a:moveTo>
                  <a:lnTo>
                    <a:pt x="0" y="2502"/>
                  </a:lnTo>
                  <a:lnTo>
                    <a:pt x="9240" y="2502"/>
                  </a:lnTo>
                  <a:lnTo>
                    <a:pt x="11608" y="5871"/>
                  </a:lnTo>
                  <a:lnTo>
                    <a:pt x="96402" y="5871"/>
                  </a:lnTo>
                  <a:lnTo>
                    <a:pt x="96369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80"/>
            <p:cNvSpPr/>
            <p:nvPr/>
          </p:nvSpPr>
          <p:spPr>
            <a:xfrm>
              <a:off x="6372475" y="2628925"/>
              <a:ext cx="1698750" cy="992400"/>
            </a:xfrm>
            <a:custGeom>
              <a:avLst/>
              <a:gdLst/>
              <a:ahLst/>
              <a:cxnLst/>
              <a:rect l="l" t="t" r="r" b="b"/>
              <a:pathLst>
                <a:path w="67950" h="39696" extrusionOk="0">
                  <a:moveTo>
                    <a:pt x="67749" y="1"/>
                  </a:moveTo>
                  <a:lnTo>
                    <a:pt x="1" y="39696"/>
                  </a:lnTo>
                  <a:lnTo>
                    <a:pt x="67949" y="39696"/>
                  </a:lnTo>
                  <a:lnTo>
                    <a:pt x="67749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80"/>
            <p:cNvSpPr/>
            <p:nvPr/>
          </p:nvSpPr>
          <p:spPr>
            <a:xfrm>
              <a:off x="8114550" y="2982525"/>
              <a:ext cx="37550" cy="37550"/>
            </a:xfrm>
            <a:custGeom>
              <a:avLst/>
              <a:gdLst/>
              <a:ahLst/>
              <a:cxnLst/>
              <a:rect l="l" t="t" r="r" b="b"/>
              <a:pathLst>
                <a:path w="1502" h="1502" extrusionOk="0">
                  <a:moveTo>
                    <a:pt x="768" y="0"/>
                  </a:moveTo>
                  <a:cubicBezTo>
                    <a:pt x="368" y="0"/>
                    <a:pt x="1" y="334"/>
                    <a:pt x="1" y="734"/>
                  </a:cubicBezTo>
                  <a:cubicBezTo>
                    <a:pt x="1" y="1134"/>
                    <a:pt x="334" y="1501"/>
                    <a:pt x="734" y="1501"/>
                  </a:cubicBezTo>
                  <a:cubicBezTo>
                    <a:pt x="1168" y="1501"/>
                    <a:pt x="1502" y="1168"/>
                    <a:pt x="1502" y="767"/>
                  </a:cubicBezTo>
                  <a:cubicBezTo>
                    <a:pt x="1502" y="334"/>
                    <a:pt x="1168" y="0"/>
                    <a:pt x="76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80"/>
            <p:cNvSpPr/>
            <p:nvPr/>
          </p:nvSpPr>
          <p:spPr>
            <a:xfrm>
              <a:off x="5742850" y="2635600"/>
              <a:ext cx="199350" cy="199350"/>
            </a:xfrm>
            <a:custGeom>
              <a:avLst/>
              <a:gdLst/>
              <a:ahLst/>
              <a:cxnLst/>
              <a:rect l="l" t="t" r="r" b="b"/>
              <a:pathLst>
                <a:path w="7974" h="7974" extrusionOk="0">
                  <a:moveTo>
                    <a:pt x="3970" y="1"/>
                  </a:moveTo>
                  <a:cubicBezTo>
                    <a:pt x="1769" y="1"/>
                    <a:pt x="1" y="1769"/>
                    <a:pt x="1" y="3970"/>
                  </a:cubicBezTo>
                  <a:cubicBezTo>
                    <a:pt x="1" y="6205"/>
                    <a:pt x="1769" y="7973"/>
                    <a:pt x="3970" y="7973"/>
                  </a:cubicBezTo>
                  <a:cubicBezTo>
                    <a:pt x="6205" y="7973"/>
                    <a:pt x="7973" y="6205"/>
                    <a:pt x="7973" y="3970"/>
                  </a:cubicBezTo>
                  <a:cubicBezTo>
                    <a:pt x="7973" y="1769"/>
                    <a:pt x="6205" y="1"/>
                    <a:pt x="397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80"/>
            <p:cNvSpPr/>
            <p:nvPr/>
          </p:nvSpPr>
          <p:spPr>
            <a:xfrm>
              <a:off x="5742850" y="3045900"/>
              <a:ext cx="199350" cy="199325"/>
            </a:xfrm>
            <a:custGeom>
              <a:avLst/>
              <a:gdLst/>
              <a:ahLst/>
              <a:cxnLst/>
              <a:rect l="l" t="t" r="r" b="b"/>
              <a:pathLst>
                <a:path w="7974" h="7973" extrusionOk="0">
                  <a:moveTo>
                    <a:pt x="3970" y="0"/>
                  </a:moveTo>
                  <a:cubicBezTo>
                    <a:pt x="1769" y="0"/>
                    <a:pt x="1" y="1768"/>
                    <a:pt x="1" y="3970"/>
                  </a:cubicBezTo>
                  <a:cubicBezTo>
                    <a:pt x="1" y="6171"/>
                    <a:pt x="1769" y="7973"/>
                    <a:pt x="3970" y="7973"/>
                  </a:cubicBezTo>
                  <a:cubicBezTo>
                    <a:pt x="6205" y="7973"/>
                    <a:pt x="7973" y="6171"/>
                    <a:pt x="7973" y="3970"/>
                  </a:cubicBezTo>
                  <a:cubicBezTo>
                    <a:pt x="7973" y="1768"/>
                    <a:pt x="6205" y="0"/>
                    <a:pt x="3970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80"/>
            <p:cNvSpPr/>
            <p:nvPr/>
          </p:nvSpPr>
          <p:spPr>
            <a:xfrm>
              <a:off x="6424175" y="2635600"/>
              <a:ext cx="200175" cy="199350"/>
            </a:xfrm>
            <a:custGeom>
              <a:avLst/>
              <a:gdLst/>
              <a:ahLst/>
              <a:cxnLst/>
              <a:rect l="l" t="t" r="r" b="b"/>
              <a:pathLst>
                <a:path w="8007" h="7974" extrusionOk="0">
                  <a:moveTo>
                    <a:pt x="4004" y="1"/>
                  </a:moveTo>
                  <a:cubicBezTo>
                    <a:pt x="1802" y="1"/>
                    <a:pt x="1" y="1769"/>
                    <a:pt x="1" y="3970"/>
                  </a:cubicBezTo>
                  <a:cubicBezTo>
                    <a:pt x="1" y="6205"/>
                    <a:pt x="1802" y="7973"/>
                    <a:pt x="4004" y="7973"/>
                  </a:cubicBezTo>
                  <a:cubicBezTo>
                    <a:pt x="6205" y="7973"/>
                    <a:pt x="8006" y="6205"/>
                    <a:pt x="8006" y="3970"/>
                  </a:cubicBezTo>
                  <a:cubicBezTo>
                    <a:pt x="8006" y="1769"/>
                    <a:pt x="6205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80"/>
            <p:cNvSpPr/>
            <p:nvPr/>
          </p:nvSpPr>
          <p:spPr>
            <a:xfrm>
              <a:off x="6424175" y="3045900"/>
              <a:ext cx="200175" cy="199325"/>
            </a:xfrm>
            <a:custGeom>
              <a:avLst/>
              <a:gdLst/>
              <a:ahLst/>
              <a:cxnLst/>
              <a:rect l="l" t="t" r="r" b="b"/>
              <a:pathLst>
                <a:path w="8007" h="7973" extrusionOk="0">
                  <a:moveTo>
                    <a:pt x="4004" y="0"/>
                  </a:moveTo>
                  <a:cubicBezTo>
                    <a:pt x="1802" y="0"/>
                    <a:pt x="1" y="1768"/>
                    <a:pt x="1" y="3970"/>
                  </a:cubicBezTo>
                  <a:cubicBezTo>
                    <a:pt x="1" y="6171"/>
                    <a:pt x="1802" y="7973"/>
                    <a:pt x="4004" y="7973"/>
                  </a:cubicBezTo>
                  <a:cubicBezTo>
                    <a:pt x="6205" y="7973"/>
                    <a:pt x="8006" y="6171"/>
                    <a:pt x="8006" y="3970"/>
                  </a:cubicBezTo>
                  <a:cubicBezTo>
                    <a:pt x="8006" y="1768"/>
                    <a:pt x="6205" y="0"/>
                    <a:pt x="4004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80"/>
            <p:cNvSpPr/>
            <p:nvPr/>
          </p:nvSpPr>
          <p:spPr>
            <a:xfrm>
              <a:off x="7106325" y="3045900"/>
              <a:ext cx="199350" cy="199325"/>
            </a:xfrm>
            <a:custGeom>
              <a:avLst/>
              <a:gdLst/>
              <a:ahLst/>
              <a:cxnLst/>
              <a:rect l="l" t="t" r="r" b="b"/>
              <a:pathLst>
                <a:path w="7974" h="7973" extrusionOk="0">
                  <a:moveTo>
                    <a:pt x="4004" y="0"/>
                  </a:moveTo>
                  <a:cubicBezTo>
                    <a:pt x="1802" y="0"/>
                    <a:pt x="1" y="1768"/>
                    <a:pt x="1" y="3970"/>
                  </a:cubicBezTo>
                  <a:cubicBezTo>
                    <a:pt x="1" y="6171"/>
                    <a:pt x="1802" y="7973"/>
                    <a:pt x="4004" y="7973"/>
                  </a:cubicBezTo>
                  <a:cubicBezTo>
                    <a:pt x="6205" y="7973"/>
                    <a:pt x="7973" y="6171"/>
                    <a:pt x="7973" y="3970"/>
                  </a:cubicBezTo>
                  <a:cubicBezTo>
                    <a:pt x="7973" y="1768"/>
                    <a:pt x="6205" y="0"/>
                    <a:pt x="4004" y="0"/>
                  </a:cubicBezTo>
                  <a:close/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80"/>
            <p:cNvSpPr/>
            <p:nvPr/>
          </p:nvSpPr>
          <p:spPr>
            <a:xfrm>
              <a:off x="7788475" y="2635600"/>
              <a:ext cx="199350" cy="199350"/>
            </a:xfrm>
            <a:custGeom>
              <a:avLst/>
              <a:gdLst/>
              <a:ahLst/>
              <a:cxnLst/>
              <a:rect l="l" t="t" r="r" b="b"/>
              <a:pathLst>
                <a:path w="7974" h="7974" extrusionOk="0">
                  <a:moveTo>
                    <a:pt x="3970" y="1"/>
                  </a:moveTo>
                  <a:cubicBezTo>
                    <a:pt x="1769" y="1"/>
                    <a:pt x="1" y="1769"/>
                    <a:pt x="1" y="3970"/>
                  </a:cubicBezTo>
                  <a:cubicBezTo>
                    <a:pt x="1" y="6205"/>
                    <a:pt x="1769" y="7973"/>
                    <a:pt x="3970" y="7973"/>
                  </a:cubicBezTo>
                  <a:cubicBezTo>
                    <a:pt x="6172" y="7973"/>
                    <a:pt x="7973" y="6205"/>
                    <a:pt x="7973" y="3970"/>
                  </a:cubicBezTo>
                  <a:cubicBezTo>
                    <a:pt x="7973" y="1769"/>
                    <a:pt x="6172" y="1"/>
                    <a:pt x="3970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80"/>
            <p:cNvSpPr/>
            <p:nvPr/>
          </p:nvSpPr>
          <p:spPr>
            <a:xfrm>
              <a:off x="7788475" y="3045900"/>
              <a:ext cx="199350" cy="199325"/>
            </a:xfrm>
            <a:custGeom>
              <a:avLst/>
              <a:gdLst/>
              <a:ahLst/>
              <a:cxnLst/>
              <a:rect l="l" t="t" r="r" b="b"/>
              <a:pathLst>
                <a:path w="7974" h="7973" extrusionOk="0">
                  <a:moveTo>
                    <a:pt x="3970" y="0"/>
                  </a:moveTo>
                  <a:cubicBezTo>
                    <a:pt x="1769" y="0"/>
                    <a:pt x="1" y="1768"/>
                    <a:pt x="1" y="3970"/>
                  </a:cubicBezTo>
                  <a:cubicBezTo>
                    <a:pt x="1" y="6171"/>
                    <a:pt x="1769" y="7973"/>
                    <a:pt x="3970" y="7973"/>
                  </a:cubicBezTo>
                  <a:cubicBezTo>
                    <a:pt x="6172" y="7973"/>
                    <a:pt x="7973" y="6171"/>
                    <a:pt x="7973" y="3970"/>
                  </a:cubicBezTo>
                  <a:cubicBezTo>
                    <a:pt x="7973" y="1768"/>
                    <a:pt x="6172" y="0"/>
                    <a:pt x="3970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80"/>
            <p:cNvSpPr/>
            <p:nvPr/>
          </p:nvSpPr>
          <p:spPr>
            <a:xfrm>
              <a:off x="6015550" y="2870775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0"/>
                  </a:moveTo>
                  <a:lnTo>
                    <a:pt x="13077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80"/>
            <p:cNvSpPr/>
            <p:nvPr/>
          </p:nvSpPr>
          <p:spPr>
            <a:xfrm>
              <a:off x="6015550" y="2945825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80"/>
            <p:cNvSpPr/>
            <p:nvPr/>
          </p:nvSpPr>
          <p:spPr>
            <a:xfrm>
              <a:off x="6015550" y="3020875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80"/>
            <p:cNvSpPr/>
            <p:nvPr/>
          </p:nvSpPr>
          <p:spPr>
            <a:xfrm>
              <a:off x="6688525" y="2870775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0"/>
                  </a:moveTo>
                  <a:lnTo>
                    <a:pt x="13077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80"/>
            <p:cNvSpPr/>
            <p:nvPr/>
          </p:nvSpPr>
          <p:spPr>
            <a:xfrm>
              <a:off x="6688525" y="2945825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80"/>
            <p:cNvSpPr/>
            <p:nvPr/>
          </p:nvSpPr>
          <p:spPr>
            <a:xfrm>
              <a:off x="6688525" y="3020875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80"/>
            <p:cNvSpPr/>
            <p:nvPr/>
          </p:nvSpPr>
          <p:spPr>
            <a:xfrm>
              <a:off x="7404875" y="2870775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0"/>
                  </a:moveTo>
                  <a:lnTo>
                    <a:pt x="13077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80"/>
            <p:cNvSpPr/>
            <p:nvPr/>
          </p:nvSpPr>
          <p:spPr>
            <a:xfrm>
              <a:off x="7404875" y="2945825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80"/>
            <p:cNvSpPr/>
            <p:nvPr/>
          </p:nvSpPr>
          <p:spPr>
            <a:xfrm>
              <a:off x="7404875" y="3020875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80"/>
            <p:cNvSpPr/>
            <p:nvPr/>
          </p:nvSpPr>
          <p:spPr>
            <a:xfrm>
              <a:off x="6015550" y="3296900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80"/>
            <p:cNvSpPr/>
            <p:nvPr/>
          </p:nvSpPr>
          <p:spPr>
            <a:xfrm>
              <a:off x="6015550" y="3372800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0"/>
                  </a:moveTo>
                  <a:lnTo>
                    <a:pt x="13077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80"/>
            <p:cNvSpPr/>
            <p:nvPr/>
          </p:nvSpPr>
          <p:spPr>
            <a:xfrm>
              <a:off x="6015550" y="3447850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80"/>
            <p:cNvSpPr/>
            <p:nvPr/>
          </p:nvSpPr>
          <p:spPr>
            <a:xfrm>
              <a:off x="6688525" y="3296900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80"/>
            <p:cNvSpPr/>
            <p:nvPr/>
          </p:nvSpPr>
          <p:spPr>
            <a:xfrm>
              <a:off x="6688525" y="3372800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0"/>
                  </a:moveTo>
                  <a:lnTo>
                    <a:pt x="13077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80"/>
            <p:cNvSpPr/>
            <p:nvPr/>
          </p:nvSpPr>
          <p:spPr>
            <a:xfrm>
              <a:off x="6688525" y="3447850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80"/>
            <p:cNvSpPr/>
            <p:nvPr/>
          </p:nvSpPr>
          <p:spPr>
            <a:xfrm>
              <a:off x="7404875" y="3296900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80"/>
            <p:cNvSpPr/>
            <p:nvPr/>
          </p:nvSpPr>
          <p:spPr>
            <a:xfrm>
              <a:off x="7404875" y="3372800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0"/>
                  </a:moveTo>
                  <a:lnTo>
                    <a:pt x="13077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80"/>
            <p:cNvSpPr/>
            <p:nvPr/>
          </p:nvSpPr>
          <p:spPr>
            <a:xfrm>
              <a:off x="7404875" y="3447850"/>
              <a:ext cx="326925" cy="25"/>
            </a:xfrm>
            <a:custGeom>
              <a:avLst/>
              <a:gdLst/>
              <a:ahLst/>
              <a:cxnLst/>
              <a:rect l="l" t="t" r="r" b="b"/>
              <a:pathLst>
                <a:path w="13077" h="1" fill="none" extrusionOk="0">
                  <a:moveTo>
                    <a:pt x="1" y="1"/>
                  </a:moveTo>
                  <a:lnTo>
                    <a:pt x="13077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80"/>
            <p:cNvSpPr/>
            <p:nvPr/>
          </p:nvSpPr>
          <p:spPr>
            <a:xfrm>
              <a:off x="7009600" y="3150975"/>
              <a:ext cx="61725" cy="25"/>
            </a:xfrm>
            <a:custGeom>
              <a:avLst/>
              <a:gdLst/>
              <a:ahLst/>
              <a:cxnLst/>
              <a:rect l="l" t="t" r="r" b="b"/>
              <a:pathLst>
                <a:path w="2469" h="1" extrusionOk="0">
                  <a:moveTo>
                    <a:pt x="0" y="0"/>
                  </a:moveTo>
                  <a:lnTo>
                    <a:pt x="2469" y="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80"/>
            <p:cNvSpPr/>
            <p:nvPr/>
          </p:nvSpPr>
          <p:spPr>
            <a:xfrm>
              <a:off x="7009600" y="3150975"/>
              <a:ext cx="61725" cy="25"/>
            </a:xfrm>
            <a:custGeom>
              <a:avLst/>
              <a:gdLst/>
              <a:ahLst/>
              <a:cxnLst/>
              <a:rect l="l" t="t" r="r" b="b"/>
              <a:pathLst>
                <a:path w="2469" h="1" fill="none" extrusionOk="0">
                  <a:moveTo>
                    <a:pt x="0" y="0"/>
                  </a:moveTo>
                  <a:lnTo>
                    <a:pt x="2469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80"/>
            <p:cNvSpPr/>
            <p:nvPr/>
          </p:nvSpPr>
          <p:spPr>
            <a:xfrm>
              <a:off x="7213075" y="2949150"/>
              <a:ext cx="25" cy="77600"/>
            </a:xfrm>
            <a:custGeom>
              <a:avLst/>
              <a:gdLst/>
              <a:ahLst/>
              <a:cxnLst/>
              <a:rect l="l" t="t" r="r" b="b"/>
              <a:pathLst>
                <a:path w="1" h="3104" extrusionOk="0">
                  <a:moveTo>
                    <a:pt x="1" y="3103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80"/>
            <p:cNvSpPr/>
            <p:nvPr/>
          </p:nvSpPr>
          <p:spPr>
            <a:xfrm>
              <a:off x="7213075" y="2949150"/>
              <a:ext cx="25" cy="77600"/>
            </a:xfrm>
            <a:custGeom>
              <a:avLst/>
              <a:gdLst/>
              <a:ahLst/>
              <a:cxnLst/>
              <a:rect l="l" t="t" r="r" b="b"/>
              <a:pathLst>
                <a:path w="1" h="3104" fill="none" extrusionOk="0">
                  <a:moveTo>
                    <a:pt x="1" y="3103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80"/>
            <p:cNvSpPr/>
            <p:nvPr/>
          </p:nvSpPr>
          <p:spPr>
            <a:xfrm>
              <a:off x="7075475" y="3035900"/>
              <a:ext cx="40050" cy="30875"/>
            </a:xfrm>
            <a:custGeom>
              <a:avLst/>
              <a:gdLst/>
              <a:ahLst/>
              <a:cxnLst/>
              <a:rect l="l" t="t" r="r" b="b"/>
              <a:pathLst>
                <a:path w="1602" h="1235" extrusionOk="0">
                  <a:moveTo>
                    <a:pt x="1" y="0"/>
                  </a:moveTo>
                  <a:lnTo>
                    <a:pt x="1602" y="1234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80"/>
            <p:cNvSpPr/>
            <p:nvPr/>
          </p:nvSpPr>
          <p:spPr>
            <a:xfrm>
              <a:off x="7075475" y="3035900"/>
              <a:ext cx="40050" cy="30875"/>
            </a:xfrm>
            <a:custGeom>
              <a:avLst/>
              <a:gdLst/>
              <a:ahLst/>
              <a:cxnLst/>
              <a:rect l="l" t="t" r="r" b="b"/>
              <a:pathLst>
                <a:path w="1602" h="1235" fill="none" extrusionOk="0">
                  <a:moveTo>
                    <a:pt x="1" y="0"/>
                  </a:moveTo>
                  <a:lnTo>
                    <a:pt x="1602" y="1234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80"/>
            <p:cNvSpPr/>
            <p:nvPr/>
          </p:nvSpPr>
          <p:spPr>
            <a:xfrm>
              <a:off x="7075475" y="3230200"/>
              <a:ext cx="49225" cy="26700"/>
            </a:xfrm>
            <a:custGeom>
              <a:avLst/>
              <a:gdLst/>
              <a:ahLst/>
              <a:cxnLst/>
              <a:rect l="l" t="t" r="r" b="b"/>
              <a:pathLst>
                <a:path w="1969" h="1068" extrusionOk="0">
                  <a:moveTo>
                    <a:pt x="1969" y="0"/>
                  </a:moveTo>
                  <a:lnTo>
                    <a:pt x="1" y="1068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80"/>
            <p:cNvSpPr/>
            <p:nvPr/>
          </p:nvSpPr>
          <p:spPr>
            <a:xfrm>
              <a:off x="7075475" y="3230200"/>
              <a:ext cx="49225" cy="26700"/>
            </a:xfrm>
            <a:custGeom>
              <a:avLst/>
              <a:gdLst/>
              <a:ahLst/>
              <a:cxnLst/>
              <a:rect l="l" t="t" r="r" b="b"/>
              <a:pathLst>
                <a:path w="1969" h="1068" fill="none" extrusionOk="0">
                  <a:moveTo>
                    <a:pt x="1969" y="0"/>
                  </a:moveTo>
                  <a:lnTo>
                    <a:pt x="1" y="1068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80"/>
            <p:cNvSpPr/>
            <p:nvPr/>
          </p:nvSpPr>
          <p:spPr>
            <a:xfrm>
              <a:off x="7358175" y="3150975"/>
              <a:ext cx="62575" cy="25"/>
            </a:xfrm>
            <a:custGeom>
              <a:avLst/>
              <a:gdLst/>
              <a:ahLst/>
              <a:cxnLst/>
              <a:rect l="l" t="t" r="r" b="b"/>
              <a:pathLst>
                <a:path w="2503" h="1" extrusionOk="0">
                  <a:moveTo>
                    <a:pt x="2502" y="0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80"/>
            <p:cNvSpPr/>
            <p:nvPr/>
          </p:nvSpPr>
          <p:spPr>
            <a:xfrm>
              <a:off x="7358175" y="3150975"/>
              <a:ext cx="62575" cy="25"/>
            </a:xfrm>
            <a:custGeom>
              <a:avLst/>
              <a:gdLst/>
              <a:ahLst/>
              <a:cxnLst/>
              <a:rect l="l" t="t" r="r" b="b"/>
              <a:pathLst>
                <a:path w="2503" h="1" fill="none" extrusionOk="0">
                  <a:moveTo>
                    <a:pt x="2502" y="0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80"/>
            <p:cNvSpPr/>
            <p:nvPr/>
          </p:nvSpPr>
          <p:spPr>
            <a:xfrm>
              <a:off x="7313975" y="3035900"/>
              <a:ext cx="40050" cy="30875"/>
            </a:xfrm>
            <a:custGeom>
              <a:avLst/>
              <a:gdLst/>
              <a:ahLst/>
              <a:cxnLst/>
              <a:rect l="l" t="t" r="r" b="b"/>
              <a:pathLst>
                <a:path w="1602" h="1235" extrusionOk="0">
                  <a:moveTo>
                    <a:pt x="1602" y="0"/>
                  </a:moveTo>
                  <a:lnTo>
                    <a:pt x="1" y="1234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80"/>
            <p:cNvSpPr/>
            <p:nvPr/>
          </p:nvSpPr>
          <p:spPr>
            <a:xfrm>
              <a:off x="7313975" y="3035900"/>
              <a:ext cx="40050" cy="30875"/>
            </a:xfrm>
            <a:custGeom>
              <a:avLst/>
              <a:gdLst/>
              <a:ahLst/>
              <a:cxnLst/>
              <a:rect l="l" t="t" r="r" b="b"/>
              <a:pathLst>
                <a:path w="1602" h="1235" fill="none" extrusionOk="0">
                  <a:moveTo>
                    <a:pt x="1602" y="0"/>
                  </a:moveTo>
                  <a:lnTo>
                    <a:pt x="1" y="1234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80"/>
            <p:cNvSpPr/>
            <p:nvPr/>
          </p:nvSpPr>
          <p:spPr>
            <a:xfrm>
              <a:off x="7164700" y="3355275"/>
              <a:ext cx="51725" cy="186000"/>
            </a:xfrm>
            <a:custGeom>
              <a:avLst/>
              <a:gdLst/>
              <a:ahLst/>
              <a:cxnLst/>
              <a:rect l="l" t="t" r="r" b="b"/>
              <a:pathLst>
                <a:path w="2069" h="7440" fill="none" extrusionOk="0">
                  <a:moveTo>
                    <a:pt x="1" y="1"/>
                  </a:moveTo>
                  <a:lnTo>
                    <a:pt x="2069" y="744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80"/>
            <p:cNvSpPr/>
            <p:nvPr/>
          </p:nvSpPr>
          <p:spPr>
            <a:xfrm>
              <a:off x="7112175" y="3332775"/>
              <a:ext cx="30050" cy="96750"/>
            </a:xfrm>
            <a:custGeom>
              <a:avLst/>
              <a:gdLst/>
              <a:ahLst/>
              <a:cxnLst/>
              <a:rect l="l" t="t" r="r" b="b"/>
              <a:pathLst>
                <a:path w="1202" h="3870" fill="none" extrusionOk="0">
                  <a:moveTo>
                    <a:pt x="0" y="0"/>
                  </a:moveTo>
                  <a:lnTo>
                    <a:pt x="1201" y="387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80"/>
            <p:cNvSpPr/>
            <p:nvPr/>
          </p:nvSpPr>
          <p:spPr>
            <a:xfrm>
              <a:off x="6998750" y="3049700"/>
              <a:ext cx="1398525" cy="2070200"/>
            </a:xfrm>
            <a:custGeom>
              <a:avLst/>
              <a:gdLst/>
              <a:ahLst/>
              <a:cxnLst/>
              <a:rect l="l" t="t" r="r" b="b"/>
              <a:pathLst>
                <a:path w="55941" h="82808" extrusionOk="0">
                  <a:moveTo>
                    <a:pt x="10725" y="1"/>
                  </a:moveTo>
                  <a:cubicBezTo>
                    <a:pt x="10571" y="1"/>
                    <a:pt x="10410" y="16"/>
                    <a:pt x="10241" y="49"/>
                  </a:cubicBezTo>
                  <a:cubicBezTo>
                    <a:pt x="7773" y="516"/>
                    <a:pt x="8373" y="5886"/>
                    <a:pt x="8373" y="5886"/>
                  </a:cubicBezTo>
                  <a:cubicBezTo>
                    <a:pt x="8373" y="5886"/>
                    <a:pt x="12209" y="22331"/>
                    <a:pt x="12410" y="23632"/>
                  </a:cubicBezTo>
                  <a:cubicBezTo>
                    <a:pt x="12610" y="24933"/>
                    <a:pt x="13244" y="29436"/>
                    <a:pt x="13110" y="30937"/>
                  </a:cubicBezTo>
                  <a:cubicBezTo>
                    <a:pt x="13010" y="32438"/>
                    <a:pt x="13010" y="36341"/>
                    <a:pt x="13010" y="36341"/>
                  </a:cubicBezTo>
                  <a:lnTo>
                    <a:pt x="9341" y="32005"/>
                  </a:lnTo>
                  <a:cubicBezTo>
                    <a:pt x="8907" y="30804"/>
                    <a:pt x="8340" y="29670"/>
                    <a:pt x="7640" y="28602"/>
                  </a:cubicBezTo>
                  <a:cubicBezTo>
                    <a:pt x="6556" y="26845"/>
                    <a:pt x="4264" y="25165"/>
                    <a:pt x="2501" y="25165"/>
                  </a:cubicBezTo>
                  <a:cubicBezTo>
                    <a:pt x="2256" y="25165"/>
                    <a:pt x="2022" y="25197"/>
                    <a:pt x="1802" y="25267"/>
                  </a:cubicBezTo>
                  <a:cubicBezTo>
                    <a:pt x="1" y="25834"/>
                    <a:pt x="1435" y="27702"/>
                    <a:pt x="2169" y="28736"/>
                  </a:cubicBezTo>
                  <a:cubicBezTo>
                    <a:pt x="2936" y="29770"/>
                    <a:pt x="3537" y="32705"/>
                    <a:pt x="3537" y="34173"/>
                  </a:cubicBezTo>
                  <a:cubicBezTo>
                    <a:pt x="3537" y="35641"/>
                    <a:pt x="4771" y="36675"/>
                    <a:pt x="6305" y="39343"/>
                  </a:cubicBezTo>
                  <a:cubicBezTo>
                    <a:pt x="7806" y="42045"/>
                    <a:pt x="15378" y="51352"/>
                    <a:pt x="16513" y="53020"/>
                  </a:cubicBezTo>
                  <a:cubicBezTo>
                    <a:pt x="17380" y="54154"/>
                    <a:pt x="18447" y="55088"/>
                    <a:pt x="19681" y="55788"/>
                  </a:cubicBezTo>
                  <a:cubicBezTo>
                    <a:pt x="19681" y="55788"/>
                    <a:pt x="24051" y="59625"/>
                    <a:pt x="26086" y="64395"/>
                  </a:cubicBezTo>
                  <a:cubicBezTo>
                    <a:pt x="28121" y="69131"/>
                    <a:pt x="34392" y="82808"/>
                    <a:pt x="34392" y="82808"/>
                  </a:cubicBezTo>
                  <a:lnTo>
                    <a:pt x="55941" y="82274"/>
                  </a:lnTo>
                  <a:cubicBezTo>
                    <a:pt x="55941" y="82274"/>
                    <a:pt x="46034" y="63994"/>
                    <a:pt x="44599" y="60792"/>
                  </a:cubicBezTo>
                  <a:cubicBezTo>
                    <a:pt x="43198" y="57590"/>
                    <a:pt x="42131" y="52553"/>
                    <a:pt x="41797" y="51152"/>
                  </a:cubicBezTo>
                  <a:cubicBezTo>
                    <a:pt x="41297" y="49551"/>
                    <a:pt x="41230" y="47816"/>
                    <a:pt x="41664" y="46148"/>
                  </a:cubicBezTo>
                  <a:cubicBezTo>
                    <a:pt x="42198" y="43813"/>
                    <a:pt x="41864" y="37142"/>
                    <a:pt x="42097" y="35641"/>
                  </a:cubicBezTo>
                  <a:cubicBezTo>
                    <a:pt x="42331" y="34106"/>
                    <a:pt x="41397" y="29303"/>
                    <a:pt x="40863" y="26634"/>
                  </a:cubicBezTo>
                  <a:cubicBezTo>
                    <a:pt x="40330" y="23932"/>
                    <a:pt x="39095" y="22031"/>
                    <a:pt x="37461" y="21831"/>
                  </a:cubicBezTo>
                  <a:cubicBezTo>
                    <a:pt x="37356" y="21820"/>
                    <a:pt x="37251" y="21815"/>
                    <a:pt x="37147" y="21815"/>
                  </a:cubicBezTo>
                  <a:cubicBezTo>
                    <a:pt x="36288" y="21815"/>
                    <a:pt x="35457" y="22177"/>
                    <a:pt x="34892" y="22832"/>
                  </a:cubicBezTo>
                  <a:cubicBezTo>
                    <a:pt x="34892" y="22832"/>
                    <a:pt x="34192" y="17127"/>
                    <a:pt x="33558" y="15960"/>
                  </a:cubicBezTo>
                  <a:cubicBezTo>
                    <a:pt x="33156" y="15236"/>
                    <a:pt x="32207" y="15009"/>
                    <a:pt x="31261" y="15009"/>
                  </a:cubicBezTo>
                  <a:cubicBezTo>
                    <a:pt x="30639" y="15009"/>
                    <a:pt x="30018" y="15107"/>
                    <a:pt x="29555" y="15226"/>
                  </a:cubicBezTo>
                  <a:cubicBezTo>
                    <a:pt x="28421" y="15493"/>
                    <a:pt x="27854" y="19196"/>
                    <a:pt x="27854" y="19196"/>
                  </a:cubicBezTo>
                  <a:cubicBezTo>
                    <a:pt x="27854" y="19196"/>
                    <a:pt x="26853" y="15660"/>
                    <a:pt x="26820" y="14059"/>
                  </a:cubicBezTo>
                  <a:cubicBezTo>
                    <a:pt x="26790" y="12665"/>
                    <a:pt x="25259" y="11430"/>
                    <a:pt x="23865" y="11430"/>
                  </a:cubicBezTo>
                  <a:cubicBezTo>
                    <a:pt x="23690" y="11430"/>
                    <a:pt x="23518" y="11449"/>
                    <a:pt x="23351" y="11490"/>
                  </a:cubicBezTo>
                  <a:cubicBezTo>
                    <a:pt x="21850" y="11857"/>
                    <a:pt x="21049" y="12557"/>
                    <a:pt x="20649" y="15826"/>
                  </a:cubicBezTo>
                  <a:cubicBezTo>
                    <a:pt x="20249" y="19129"/>
                    <a:pt x="21016" y="24199"/>
                    <a:pt x="21016" y="24199"/>
                  </a:cubicBezTo>
                  <a:lnTo>
                    <a:pt x="20215" y="24533"/>
                  </a:lnTo>
                  <a:cubicBezTo>
                    <a:pt x="20215" y="24533"/>
                    <a:pt x="17413" y="14692"/>
                    <a:pt x="16513" y="12090"/>
                  </a:cubicBezTo>
                  <a:cubicBezTo>
                    <a:pt x="15645" y="9489"/>
                    <a:pt x="14778" y="6520"/>
                    <a:pt x="14178" y="4585"/>
                  </a:cubicBezTo>
                  <a:cubicBezTo>
                    <a:pt x="13619" y="2784"/>
                    <a:pt x="12800" y="1"/>
                    <a:pt x="1072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80"/>
            <p:cNvSpPr/>
            <p:nvPr/>
          </p:nvSpPr>
          <p:spPr>
            <a:xfrm>
              <a:off x="6998750" y="3039225"/>
              <a:ext cx="1398525" cy="2080675"/>
            </a:xfrm>
            <a:custGeom>
              <a:avLst/>
              <a:gdLst/>
              <a:ahLst/>
              <a:cxnLst/>
              <a:rect l="l" t="t" r="r" b="b"/>
              <a:pathLst>
                <a:path w="55941" h="83227" fill="none" extrusionOk="0">
                  <a:moveTo>
                    <a:pt x="55941" y="82693"/>
                  </a:moveTo>
                  <a:cubicBezTo>
                    <a:pt x="55941" y="82693"/>
                    <a:pt x="46034" y="64413"/>
                    <a:pt x="44599" y="61211"/>
                  </a:cubicBezTo>
                  <a:cubicBezTo>
                    <a:pt x="43198" y="58009"/>
                    <a:pt x="42131" y="52972"/>
                    <a:pt x="41797" y="51571"/>
                  </a:cubicBezTo>
                  <a:cubicBezTo>
                    <a:pt x="41297" y="49970"/>
                    <a:pt x="41230" y="48235"/>
                    <a:pt x="41664" y="46567"/>
                  </a:cubicBezTo>
                  <a:cubicBezTo>
                    <a:pt x="42198" y="44232"/>
                    <a:pt x="41864" y="37561"/>
                    <a:pt x="42097" y="36060"/>
                  </a:cubicBezTo>
                  <a:cubicBezTo>
                    <a:pt x="42331" y="34525"/>
                    <a:pt x="41397" y="29722"/>
                    <a:pt x="40863" y="27053"/>
                  </a:cubicBezTo>
                  <a:cubicBezTo>
                    <a:pt x="40330" y="24351"/>
                    <a:pt x="39095" y="22450"/>
                    <a:pt x="37461" y="22250"/>
                  </a:cubicBezTo>
                  <a:cubicBezTo>
                    <a:pt x="36493" y="22150"/>
                    <a:pt x="35526" y="22517"/>
                    <a:pt x="34892" y="23251"/>
                  </a:cubicBezTo>
                  <a:cubicBezTo>
                    <a:pt x="34892" y="23251"/>
                    <a:pt x="34192" y="17546"/>
                    <a:pt x="33558" y="16379"/>
                  </a:cubicBezTo>
                  <a:cubicBezTo>
                    <a:pt x="32891" y="15178"/>
                    <a:pt x="30723" y="15345"/>
                    <a:pt x="29555" y="15645"/>
                  </a:cubicBezTo>
                  <a:cubicBezTo>
                    <a:pt x="28421" y="15912"/>
                    <a:pt x="27854" y="19615"/>
                    <a:pt x="27854" y="19615"/>
                  </a:cubicBezTo>
                  <a:cubicBezTo>
                    <a:pt x="27854" y="19615"/>
                    <a:pt x="26853" y="16079"/>
                    <a:pt x="26820" y="14478"/>
                  </a:cubicBezTo>
                  <a:cubicBezTo>
                    <a:pt x="26787" y="12910"/>
                    <a:pt x="24852" y="11542"/>
                    <a:pt x="23351" y="11909"/>
                  </a:cubicBezTo>
                  <a:cubicBezTo>
                    <a:pt x="21850" y="12276"/>
                    <a:pt x="21049" y="12976"/>
                    <a:pt x="20649" y="16245"/>
                  </a:cubicBezTo>
                  <a:cubicBezTo>
                    <a:pt x="20249" y="19548"/>
                    <a:pt x="21016" y="24618"/>
                    <a:pt x="21016" y="24618"/>
                  </a:cubicBezTo>
                  <a:lnTo>
                    <a:pt x="20215" y="24952"/>
                  </a:lnTo>
                  <a:cubicBezTo>
                    <a:pt x="20215" y="24952"/>
                    <a:pt x="17413" y="15111"/>
                    <a:pt x="16513" y="12509"/>
                  </a:cubicBezTo>
                  <a:cubicBezTo>
                    <a:pt x="15645" y="9908"/>
                    <a:pt x="14778" y="6939"/>
                    <a:pt x="14178" y="5004"/>
                  </a:cubicBezTo>
                  <a:cubicBezTo>
                    <a:pt x="13577" y="3069"/>
                    <a:pt x="12676" y="1"/>
                    <a:pt x="10241" y="468"/>
                  </a:cubicBezTo>
                  <a:cubicBezTo>
                    <a:pt x="7773" y="935"/>
                    <a:pt x="8373" y="6305"/>
                    <a:pt x="8373" y="6305"/>
                  </a:cubicBezTo>
                  <a:cubicBezTo>
                    <a:pt x="8373" y="6305"/>
                    <a:pt x="12209" y="22750"/>
                    <a:pt x="12410" y="24051"/>
                  </a:cubicBezTo>
                  <a:cubicBezTo>
                    <a:pt x="12610" y="25352"/>
                    <a:pt x="13244" y="29855"/>
                    <a:pt x="13110" y="31356"/>
                  </a:cubicBezTo>
                  <a:cubicBezTo>
                    <a:pt x="13010" y="32857"/>
                    <a:pt x="13010" y="36760"/>
                    <a:pt x="13010" y="36760"/>
                  </a:cubicBezTo>
                  <a:lnTo>
                    <a:pt x="9341" y="32424"/>
                  </a:lnTo>
                  <a:cubicBezTo>
                    <a:pt x="8907" y="31223"/>
                    <a:pt x="8340" y="30089"/>
                    <a:pt x="7640" y="29021"/>
                  </a:cubicBezTo>
                  <a:cubicBezTo>
                    <a:pt x="6405" y="27020"/>
                    <a:pt x="3603" y="25119"/>
                    <a:pt x="1802" y="25686"/>
                  </a:cubicBezTo>
                  <a:cubicBezTo>
                    <a:pt x="1" y="26253"/>
                    <a:pt x="1435" y="28121"/>
                    <a:pt x="2169" y="29155"/>
                  </a:cubicBezTo>
                  <a:cubicBezTo>
                    <a:pt x="2936" y="30189"/>
                    <a:pt x="3537" y="33124"/>
                    <a:pt x="3537" y="34592"/>
                  </a:cubicBezTo>
                  <a:cubicBezTo>
                    <a:pt x="3537" y="36060"/>
                    <a:pt x="4771" y="37094"/>
                    <a:pt x="6305" y="39762"/>
                  </a:cubicBezTo>
                  <a:cubicBezTo>
                    <a:pt x="7806" y="42464"/>
                    <a:pt x="15378" y="51771"/>
                    <a:pt x="16513" y="53439"/>
                  </a:cubicBezTo>
                  <a:cubicBezTo>
                    <a:pt x="17380" y="54573"/>
                    <a:pt x="18447" y="55507"/>
                    <a:pt x="19681" y="56207"/>
                  </a:cubicBezTo>
                  <a:cubicBezTo>
                    <a:pt x="19681" y="56207"/>
                    <a:pt x="24051" y="60044"/>
                    <a:pt x="26086" y="64814"/>
                  </a:cubicBezTo>
                  <a:cubicBezTo>
                    <a:pt x="28121" y="69550"/>
                    <a:pt x="34392" y="83227"/>
                    <a:pt x="34392" y="83227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80"/>
            <p:cNvSpPr/>
            <p:nvPr/>
          </p:nvSpPr>
          <p:spPr>
            <a:xfrm>
              <a:off x="7222250" y="3080925"/>
              <a:ext cx="112600" cy="99250"/>
            </a:xfrm>
            <a:custGeom>
              <a:avLst/>
              <a:gdLst/>
              <a:ahLst/>
              <a:cxnLst/>
              <a:rect l="l" t="t" r="r" b="b"/>
              <a:pathLst>
                <a:path w="4504" h="3970" fill="none" extrusionOk="0">
                  <a:moveTo>
                    <a:pt x="0" y="0"/>
                  </a:moveTo>
                  <a:cubicBezTo>
                    <a:pt x="0" y="0"/>
                    <a:pt x="434" y="2802"/>
                    <a:pt x="534" y="3169"/>
                  </a:cubicBezTo>
                  <a:cubicBezTo>
                    <a:pt x="734" y="3970"/>
                    <a:pt x="4037" y="3570"/>
                    <a:pt x="4270" y="2969"/>
                  </a:cubicBezTo>
                  <a:cubicBezTo>
                    <a:pt x="4504" y="2435"/>
                    <a:pt x="4337" y="1235"/>
                    <a:pt x="4337" y="123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80"/>
            <p:cNvSpPr/>
            <p:nvPr/>
          </p:nvSpPr>
          <p:spPr>
            <a:xfrm>
              <a:off x="7055475" y="3683025"/>
              <a:ext cx="41700" cy="88425"/>
            </a:xfrm>
            <a:custGeom>
              <a:avLst/>
              <a:gdLst/>
              <a:ahLst/>
              <a:cxnLst/>
              <a:rect l="l" t="t" r="r" b="b"/>
              <a:pathLst>
                <a:path w="1668" h="3537" fill="none" extrusionOk="0">
                  <a:moveTo>
                    <a:pt x="1034" y="3536"/>
                  </a:moveTo>
                  <a:cubicBezTo>
                    <a:pt x="1568" y="2969"/>
                    <a:pt x="1668" y="2068"/>
                    <a:pt x="1234" y="1401"/>
                  </a:cubicBezTo>
                  <a:cubicBezTo>
                    <a:pt x="434" y="234"/>
                    <a:pt x="0" y="0"/>
                    <a:pt x="0" y="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80"/>
            <p:cNvSpPr/>
            <p:nvPr/>
          </p:nvSpPr>
          <p:spPr>
            <a:xfrm>
              <a:off x="7317325" y="3456200"/>
              <a:ext cx="71725" cy="45050"/>
            </a:xfrm>
            <a:custGeom>
              <a:avLst/>
              <a:gdLst/>
              <a:ahLst/>
              <a:cxnLst/>
              <a:rect l="l" t="t" r="r" b="b"/>
              <a:pathLst>
                <a:path w="2869" h="1802" fill="none" extrusionOk="0">
                  <a:moveTo>
                    <a:pt x="0" y="1301"/>
                  </a:moveTo>
                  <a:cubicBezTo>
                    <a:pt x="0" y="1301"/>
                    <a:pt x="1468" y="1801"/>
                    <a:pt x="2869" y="0"/>
                  </a:cubicBezTo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80"/>
            <p:cNvSpPr/>
            <p:nvPr/>
          </p:nvSpPr>
          <p:spPr>
            <a:xfrm>
              <a:off x="7321475" y="3420325"/>
              <a:ext cx="86775" cy="36725"/>
            </a:xfrm>
            <a:custGeom>
              <a:avLst/>
              <a:gdLst/>
              <a:ahLst/>
              <a:cxnLst/>
              <a:rect l="l" t="t" r="r" b="b"/>
              <a:pathLst>
                <a:path w="3471" h="1469" fill="none" extrusionOk="0">
                  <a:moveTo>
                    <a:pt x="1" y="1468"/>
                  </a:moveTo>
                  <a:cubicBezTo>
                    <a:pt x="1" y="1468"/>
                    <a:pt x="1969" y="1"/>
                    <a:pt x="3470" y="134"/>
                  </a:cubicBezTo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80"/>
            <p:cNvSpPr/>
            <p:nvPr/>
          </p:nvSpPr>
          <p:spPr>
            <a:xfrm>
              <a:off x="7270625" y="3227700"/>
              <a:ext cx="66725" cy="36700"/>
            </a:xfrm>
            <a:custGeom>
              <a:avLst/>
              <a:gdLst/>
              <a:ahLst/>
              <a:cxnLst/>
              <a:rect l="l" t="t" r="r" b="b"/>
              <a:pathLst>
                <a:path w="2669" h="1468" fill="none" extrusionOk="0">
                  <a:moveTo>
                    <a:pt x="0" y="1468"/>
                  </a:moveTo>
                  <a:cubicBezTo>
                    <a:pt x="0" y="1468"/>
                    <a:pt x="1468" y="0"/>
                    <a:pt x="2669" y="334"/>
                  </a:cubicBezTo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80"/>
            <p:cNvSpPr/>
            <p:nvPr/>
          </p:nvSpPr>
          <p:spPr>
            <a:xfrm>
              <a:off x="7305650" y="3254375"/>
              <a:ext cx="45050" cy="4200"/>
            </a:xfrm>
            <a:custGeom>
              <a:avLst/>
              <a:gdLst/>
              <a:ahLst/>
              <a:cxnLst/>
              <a:rect l="l" t="t" r="r" b="b"/>
              <a:pathLst>
                <a:path w="1802" h="168" fill="none" extrusionOk="0">
                  <a:moveTo>
                    <a:pt x="0" y="67"/>
                  </a:moveTo>
                  <a:cubicBezTo>
                    <a:pt x="601" y="167"/>
                    <a:pt x="1201" y="134"/>
                    <a:pt x="1801" y="1"/>
                  </a:cubicBezTo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80"/>
            <p:cNvSpPr/>
            <p:nvPr/>
          </p:nvSpPr>
          <p:spPr>
            <a:xfrm>
              <a:off x="7695075" y="3529575"/>
              <a:ext cx="19225" cy="115100"/>
            </a:xfrm>
            <a:custGeom>
              <a:avLst/>
              <a:gdLst/>
              <a:ahLst/>
              <a:cxnLst/>
              <a:rect l="l" t="t" r="r" b="b"/>
              <a:pathLst>
                <a:path w="769" h="4604" fill="none" extrusionOk="0">
                  <a:moveTo>
                    <a:pt x="1" y="1"/>
                  </a:moveTo>
                  <a:lnTo>
                    <a:pt x="768" y="4604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80"/>
            <p:cNvSpPr/>
            <p:nvPr/>
          </p:nvSpPr>
          <p:spPr>
            <a:xfrm>
              <a:off x="7871050" y="3621300"/>
              <a:ext cx="20875" cy="120125"/>
            </a:xfrm>
            <a:custGeom>
              <a:avLst/>
              <a:gdLst/>
              <a:ahLst/>
              <a:cxnLst/>
              <a:rect l="l" t="t" r="r" b="b"/>
              <a:pathLst>
                <a:path w="835" h="4805" fill="none" extrusionOk="0">
                  <a:moveTo>
                    <a:pt x="0" y="1"/>
                  </a:moveTo>
                  <a:lnTo>
                    <a:pt x="834" y="4804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80"/>
            <p:cNvSpPr/>
            <p:nvPr/>
          </p:nvSpPr>
          <p:spPr>
            <a:xfrm>
              <a:off x="7318975" y="3959050"/>
              <a:ext cx="8375" cy="125125"/>
            </a:xfrm>
            <a:custGeom>
              <a:avLst/>
              <a:gdLst/>
              <a:ahLst/>
              <a:cxnLst/>
              <a:rect l="l" t="t" r="r" b="b"/>
              <a:pathLst>
                <a:path w="335" h="5005" fill="none" extrusionOk="0">
                  <a:moveTo>
                    <a:pt x="201" y="1"/>
                  </a:moveTo>
                  <a:cubicBezTo>
                    <a:pt x="201" y="1"/>
                    <a:pt x="1" y="3603"/>
                    <a:pt x="334" y="5004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80"/>
            <p:cNvSpPr/>
            <p:nvPr/>
          </p:nvSpPr>
          <p:spPr>
            <a:xfrm>
              <a:off x="7714275" y="3705525"/>
              <a:ext cx="21700" cy="94275"/>
            </a:xfrm>
            <a:custGeom>
              <a:avLst/>
              <a:gdLst/>
              <a:ahLst/>
              <a:cxnLst/>
              <a:rect l="l" t="t" r="r" b="b"/>
              <a:pathLst>
                <a:path w="868" h="3771" fill="none" extrusionOk="0">
                  <a:moveTo>
                    <a:pt x="0" y="1"/>
                  </a:moveTo>
                  <a:cubicBezTo>
                    <a:pt x="0" y="1"/>
                    <a:pt x="867" y="2269"/>
                    <a:pt x="667" y="3770"/>
                  </a:cubicBezTo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80"/>
            <p:cNvSpPr/>
            <p:nvPr/>
          </p:nvSpPr>
          <p:spPr>
            <a:xfrm>
              <a:off x="7889400" y="3763900"/>
              <a:ext cx="14200" cy="82600"/>
            </a:xfrm>
            <a:custGeom>
              <a:avLst/>
              <a:gdLst/>
              <a:ahLst/>
              <a:cxnLst/>
              <a:rect l="l" t="t" r="r" b="b"/>
              <a:pathLst>
                <a:path w="568" h="3304" fill="none" extrusionOk="0">
                  <a:moveTo>
                    <a:pt x="0" y="1"/>
                  </a:moveTo>
                  <a:cubicBezTo>
                    <a:pt x="0" y="1"/>
                    <a:pt x="567" y="1168"/>
                    <a:pt x="234" y="3303"/>
                  </a:cubicBezTo>
                </a:path>
              </a:pathLst>
            </a:custGeom>
            <a:solidFill>
              <a:schemeClr val="dk1"/>
            </a:solidFill>
            <a:ln w="75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80"/>
            <p:cNvSpPr/>
            <p:nvPr/>
          </p:nvSpPr>
          <p:spPr>
            <a:xfrm>
              <a:off x="5267525" y="3361950"/>
              <a:ext cx="632975" cy="715550"/>
            </a:xfrm>
            <a:custGeom>
              <a:avLst/>
              <a:gdLst/>
              <a:ahLst/>
              <a:cxnLst/>
              <a:rect l="l" t="t" r="r" b="b"/>
              <a:pathLst>
                <a:path w="25319" h="28622" fill="none" extrusionOk="0">
                  <a:moveTo>
                    <a:pt x="5804" y="9541"/>
                  </a:moveTo>
                  <a:cubicBezTo>
                    <a:pt x="5804" y="9541"/>
                    <a:pt x="9340" y="8907"/>
                    <a:pt x="11275" y="6539"/>
                  </a:cubicBezTo>
                  <a:cubicBezTo>
                    <a:pt x="13176" y="4204"/>
                    <a:pt x="17813" y="1168"/>
                    <a:pt x="19314" y="668"/>
                  </a:cubicBezTo>
                  <a:cubicBezTo>
                    <a:pt x="20815" y="134"/>
                    <a:pt x="23150" y="1"/>
                    <a:pt x="24017" y="768"/>
                  </a:cubicBezTo>
                  <a:cubicBezTo>
                    <a:pt x="24885" y="1502"/>
                    <a:pt x="25318" y="3336"/>
                    <a:pt x="24017" y="5471"/>
                  </a:cubicBezTo>
                  <a:cubicBezTo>
                    <a:pt x="22750" y="7640"/>
                    <a:pt x="17513" y="9641"/>
                    <a:pt x="16412" y="10608"/>
                  </a:cubicBezTo>
                  <a:cubicBezTo>
                    <a:pt x="15311" y="11576"/>
                    <a:pt x="14377" y="12243"/>
                    <a:pt x="13076" y="15112"/>
                  </a:cubicBezTo>
                  <a:cubicBezTo>
                    <a:pt x="11809" y="17914"/>
                    <a:pt x="9974" y="20449"/>
                    <a:pt x="7706" y="22517"/>
                  </a:cubicBezTo>
                  <a:cubicBezTo>
                    <a:pt x="5671" y="24352"/>
                    <a:pt x="1935" y="27454"/>
                    <a:pt x="0" y="2862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80"/>
            <p:cNvSpPr/>
            <p:nvPr/>
          </p:nvSpPr>
          <p:spPr>
            <a:xfrm>
              <a:off x="5752875" y="3378625"/>
              <a:ext cx="117600" cy="125950"/>
            </a:xfrm>
            <a:custGeom>
              <a:avLst/>
              <a:gdLst/>
              <a:ahLst/>
              <a:cxnLst/>
              <a:rect l="l" t="t" r="r" b="b"/>
              <a:pathLst>
                <a:path w="4704" h="5038" fill="none" extrusionOk="0">
                  <a:moveTo>
                    <a:pt x="4704" y="3970"/>
                  </a:moveTo>
                  <a:cubicBezTo>
                    <a:pt x="4070" y="4938"/>
                    <a:pt x="2469" y="5038"/>
                    <a:pt x="2469" y="5038"/>
                  </a:cubicBezTo>
                  <a:cubicBezTo>
                    <a:pt x="2469" y="5038"/>
                    <a:pt x="1801" y="3637"/>
                    <a:pt x="1401" y="2803"/>
                  </a:cubicBezTo>
                  <a:cubicBezTo>
                    <a:pt x="1034" y="2202"/>
                    <a:pt x="567" y="1735"/>
                    <a:pt x="0" y="1402"/>
                  </a:cubicBezTo>
                  <a:cubicBezTo>
                    <a:pt x="0" y="1402"/>
                    <a:pt x="534" y="1"/>
                    <a:pt x="1601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80"/>
            <p:cNvSpPr/>
            <p:nvPr/>
          </p:nvSpPr>
          <p:spPr>
            <a:xfrm>
              <a:off x="4764650" y="4118200"/>
              <a:ext cx="569600" cy="327050"/>
            </a:xfrm>
            <a:custGeom>
              <a:avLst/>
              <a:gdLst/>
              <a:ahLst/>
              <a:cxnLst/>
              <a:rect l="l" t="t" r="r" b="b"/>
              <a:pathLst>
                <a:path w="22784" h="13082" extrusionOk="0">
                  <a:moveTo>
                    <a:pt x="11804" y="0"/>
                  </a:moveTo>
                  <a:cubicBezTo>
                    <a:pt x="8606" y="0"/>
                    <a:pt x="5416" y="352"/>
                    <a:pt x="2269" y="1040"/>
                  </a:cubicBezTo>
                  <a:lnTo>
                    <a:pt x="1" y="9179"/>
                  </a:lnTo>
                  <a:cubicBezTo>
                    <a:pt x="1" y="9179"/>
                    <a:pt x="1256" y="8975"/>
                    <a:pt x="3712" y="8975"/>
                  </a:cubicBezTo>
                  <a:cubicBezTo>
                    <a:pt x="5587" y="8975"/>
                    <a:pt x="8161" y="9094"/>
                    <a:pt x="11409" y="9513"/>
                  </a:cubicBezTo>
                  <a:cubicBezTo>
                    <a:pt x="18881" y="10480"/>
                    <a:pt x="22484" y="13082"/>
                    <a:pt x="22484" y="13082"/>
                  </a:cubicBezTo>
                  <a:lnTo>
                    <a:pt x="22784" y="4309"/>
                  </a:lnTo>
                  <a:cubicBezTo>
                    <a:pt x="22784" y="4309"/>
                    <a:pt x="21183" y="406"/>
                    <a:pt x="14311" y="72"/>
                  </a:cubicBezTo>
                  <a:cubicBezTo>
                    <a:pt x="13475" y="24"/>
                    <a:pt x="12639" y="0"/>
                    <a:pt x="11804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80"/>
            <p:cNvSpPr/>
            <p:nvPr/>
          </p:nvSpPr>
          <p:spPr>
            <a:xfrm>
              <a:off x="4482800" y="4339500"/>
              <a:ext cx="897325" cy="830450"/>
            </a:xfrm>
            <a:custGeom>
              <a:avLst/>
              <a:gdLst/>
              <a:ahLst/>
              <a:cxnLst/>
              <a:rect l="l" t="t" r="r" b="b"/>
              <a:pathLst>
                <a:path w="35893" h="33218" extrusionOk="0">
                  <a:moveTo>
                    <a:pt x="16365" y="0"/>
                  </a:moveTo>
                  <a:cubicBezTo>
                    <a:pt x="13264" y="0"/>
                    <a:pt x="11275" y="327"/>
                    <a:pt x="11275" y="327"/>
                  </a:cubicBezTo>
                  <a:lnTo>
                    <a:pt x="0" y="33217"/>
                  </a:lnTo>
                  <a:lnTo>
                    <a:pt x="34125" y="33217"/>
                  </a:lnTo>
                  <a:lnTo>
                    <a:pt x="35893" y="4997"/>
                  </a:lnTo>
                  <a:cubicBezTo>
                    <a:pt x="28911" y="812"/>
                    <a:pt x="21256" y="0"/>
                    <a:pt x="16365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80"/>
            <p:cNvSpPr/>
            <p:nvPr/>
          </p:nvSpPr>
          <p:spPr>
            <a:xfrm>
              <a:off x="7560825" y="4364375"/>
              <a:ext cx="597125" cy="333575"/>
            </a:xfrm>
            <a:custGeom>
              <a:avLst/>
              <a:gdLst/>
              <a:ahLst/>
              <a:cxnLst/>
              <a:rect l="l" t="t" r="r" b="b"/>
              <a:pathLst>
                <a:path w="23885" h="13343" extrusionOk="0">
                  <a:moveTo>
                    <a:pt x="18299" y="1"/>
                  </a:moveTo>
                  <a:cubicBezTo>
                    <a:pt x="15090" y="1"/>
                    <a:pt x="10653" y="447"/>
                    <a:pt x="7206" y="2501"/>
                  </a:cubicBezTo>
                  <a:cubicBezTo>
                    <a:pt x="1101" y="6104"/>
                    <a:pt x="0" y="10540"/>
                    <a:pt x="0" y="10540"/>
                  </a:cubicBezTo>
                  <a:lnTo>
                    <a:pt x="2502" y="13342"/>
                  </a:lnTo>
                  <a:cubicBezTo>
                    <a:pt x="2502" y="13342"/>
                    <a:pt x="5271" y="9706"/>
                    <a:pt x="10842" y="6671"/>
                  </a:cubicBezTo>
                  <a:cubicBezTo>
                    <a:pt x="15559" y="4056"/>
                    <a:pt x="21704" y="3863"/>
                    <a:pt x="23421" y="3863"/>
                  </a:cubicBezTo>
                  <a:cubicBezTo>
                    <a:pt x="23719" y="3863"/>
                    <a:pt x="23884" y="3869"/>
                    <a:pt x="23884" y="3869"/>
                  </a:cubicBezTo>
                  <a:lnTo>
                    <a:pt x="22517" y="266"/>
                  </a:lnTo>
                  <a:cubicBezTo>
                    <a:pt x="22517" y="266"/>
                    <a:pt x="20773" y="1"/>
                    <a:pt x="18299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80"/>
            <p:cNvSpPr/>
            <p:nvPr/>
          </p:nvSpPr>
          <p:spPr>
            <a:xfrm>
              <a:off x="7574175" y="4421850"/>
              <a:ext cx="1020750" cy="748100"/>
            </a:xfrm>
            <a:custGeom>
              <a:avLst/>
              <a:gdLst/>
              <a:ahLst/>
              <a:cxnLst/>
              <a:rect l="l" t="t" r="r" b="b"/>
              <a:pathLst>
                <a:path w="40830" h="29924" extrusionOk="0">
                  <a:moveTo>
                    <a:pt x="20037" y="1"/>
                  </a:moveTo>
                  <a:cubicBezTo>
                    <a:pt x="17553" y="1"/>
                    <a:pt x="14209" y="384"/>
                    <a:pt x="10574" y="1870"/>
                  </a:cubicBezTo>
                  <a:cubicBezTo>
                    <a:pt x="3069" y="4905"/>
                    <a:pt x="0" y="10743"/>
                    <a:pt x="0" y="10743"/>
                  </a:cubicBezTo>
                  <a:lnTo>
                    <a:pt x="3169" y="29923"/>
                  </a:lnTo>
                  <a:lnTo>
                    <a:pt x="40829" y="29923"/>
                  </a:lnTo>
                  <a:lnTo>
                    <a:pt x="24351" y="435"/>
                  </a:lnTo>
                  <a:cubicBezTo>
                    <a:pt x="24351" y="435"/>
                    <a:pt x="22683" y="1"/>
                    <a:pt x="20037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80"/>
            <p:cNvSpPr/>
            <p:nvPr/>
          </p:nvSpPr>
          <p:spPr>
            <a:xfrm>
              <a:off x="7611700" y="4677450"/>
              <a:ext cx="57550" cy="81800"/>
            </a:xfrm>
            <a:custGeom>
              <a:avLst/>
              <a:gdLst/>
              <a:ahLst/>
              <a:cxnLst/>
              <a:rect l="l" t="t" r="r" b="b"/>
              <a:pathLst>
                <a:path w="2302" h="3272" extrusionOk="0">
                  <a:moveTo>
                    <a:pt x="911" y="1"/>
                  </a:moveTo>
                  <a:cubicBezTo>
                    <a:pt x="863" y="1"/>
                    <a:pt x="815" y="7"/>
                    <a:pt x="767" y="18"/>
                  </a:cubicBezTo>
                  <a:cubicBezTo>
                    <a:pt x="234" y="152"/>
                    <a:pt x="0" y="952"/>
                    <a:pt x="200" y="1853"/>
                  </a:cubicBezTo>
                  <a:cubicBezTo>
                    <a:pt x="383" y="2673"/>
                    <a:pt x="897" y="3272"/>
                    <a:pt x="1390" y="3272"/>
                  </a:cubicBezTo>
                  <a:cubicBezTo>
                    <a:pt x="1439" y="3272"/>
                    <a:pt x="1487" y="3266"/>
                    <a:pt x="1535" y="3254"/>
                  </a:cubicBezTo>
                  <a:cubicBezTo>
                    <a:pt x="2068" y="3154"/>
                    <a:pt x="2302" y="2320"/>
                    <a:pt x="2102" y="1419"/>
                  </a:cubicBezTo>
                  <a:cubicBezTo>
                    <a:pt x="1889" y="599"/>
                    <a:pt x="1400" y="1"/>
                    <a:pt x="91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80"/>
            <p:cNvSpPr/>
            <p:nvPr/>
          </p:nvSpPr>
          <p:spPr>
            <a:xfrm>
              <a:off x="5267525" y="3367700"/>
              <a:ext cx="632975" cy="709800"/>
            </a:xfrm>
            <a:custGeom>
              <a:avLst/>
              <a:gdLst/>
              <a:ahLst/>
              <a:cxnLst/>
              <a:rect l="l" t="t" r="r" b="b"/>
              <a:pathLst>
                <a:path w="25319" h="28392" extrusionOk="0">
                  <a:moveTo>
                    <a:pt x="21937" y="0"/>
                  </a:moveTo>
                  <a:cubicBezTo>
                    <a:pt x="21048" y="0"/>
                    <a:pt x="20074" y="168"/>
                    <a:pt x="19314" y="438"/>
                  </a:cubicBezTo>
                  <a:cubicBezTo>
                    <a:pt x="17813" y="938"/>
                    <a:pt x="13176" y="3974"/>
                    <a:pt x="11275" y="6309"/>
                  </a:cubicBezTo>
                  <a:cubicBezTo>
                    <a:pt x="9340" y="8677"/>
                    <a:pt x="5804" y="9311"/>
                    <a:pt x="5804" y="9311"/>
                  </a:cubicBezTo>
                  <a:lnTo>
                    <a:pt x="0" y="28391"/>
                  </a:lnTo>
                  <a:cubicBezTo>
                    <a:pt x="1935" y="27224"/>
                    <a:pt x="5671" y="24122"/>
                    <a:pt x="7706" y="22287"/>
                  </a:cubicBezTo>
                  <a:cubicBezTo>
                    <a:pt x="9974" y="20219"/>
                    <a:pt x="11809" y="17684"/>
                    <a:pt x="13076" y="14882"/>
                  </a:cubicBezTo>
                  <a:cubicBezTo>
                    <a:pt x="14377" y="12013"/>
                    <a:pt x="15311" y="11346"/>
                    <a:pt x="16412" y="10378"/>
                  </a:cubicBezTo>
                  <a:cubicBezTo>
                    <a:pt x="17513" y="9411"/>
                    <a:pt x="22750" y="7410"/>
                    <a:pt x="24017" y="5241"/>
                  </a:cubicBezTo>
                  <a:cubicBezTo>
                    <a:pt x="25318" y="3106"/>
                    <a:pt x="24885" y="1272"/>
                    <a:pt x="24017" y="538"/>
                  </a:cubicBezTo>
                  <a:cubicBezTo>
                    <a:pt x="23589" y="159"/>
                    <a:pt x="22804" y="0"/>
                    <a:pt x="2193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80"/>
            <p:cNvSpPr/>
            <p:nvPr/>
          </p:nvSpPr>
          <p:spPr>
            <a:xfrm>
              <a:off x="7106325" y="2635600"/>
              <a:ext cx="199350" cy="199350"/>
            </a:xfrm>
            <a:custGeom>
              <a:avLst/>
              <a:gdLst/>
              <a:ahLst/>
              <a:cxnLst/>
              <a:rect l="l" t="t" r="r" b="b"/>
              <a:pathLst>
                <a:path w="7974" h="7974" extrusionOk="0">
                  <a:moveTo>
                    <a:pt x="4004" y="1"/>
                  </a:moveTo>
                  <a:cubicBezTo>
                    <a:pt x="1802" y="1"/>
                    <a:pt x="1" y="1769"/>
                    <a:pt x="1" y="3970"/>
                  </a:cubicBezTo>
                  <a:cubicBezTo>
                    <a:pt x="1" y="6205"/>
                    <a:pt x="1802" y="7973"/>
                    <a:pt x="4004" y="7973"/>
                  </a:cubicBezTo>
                  <a:cubicBezTo>
                    <a:pt x="6205" y="7973"/>
                    <a:pt x="7973" y="6205"/>
                    <a:pt x="7973" y="3970"/>
                  </a:cubicBezTo>
                  <a:cubicBezTo>
                    <a:pt x="7973" y="1769"/>
                    <a:pt x="6205" y="1"/>
                    <a:pt x="4004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80"/>
            <p:cNvSpPr/>
            <p:nvPr/>
          </p:nvSpPr>
          <p:spPr>
            <a:xfrm>
              <a:off x="5651950" y="2382100"/>
              <a:ext cx="2419275" cy="1239225"/>
            </a:xfrm>
            <a:custGeom>
              <a:avLst/>
              <a:gdLst/>
              <a:ahLst/>
              <a:cxnLst/>
              <a:rect l="l" t="t" r="r" b="b"/>
              <a:pathLst>
                <a:path w="96771" h="49569" extrusionOk="0">
                  <a:moveTo>
                    <a:pt x="201" y="0"/>
                  </a:moveTo>
                  <a:lnTo>
                    <a:pt x="1" y="49569"/>
                  </a:lnTo>
                  <a:lnTo>
                    <a:pt x="96770" y="49569"/>
                  </a:lnTo>
                  <a:lnTo>
                    <a:pt x="96570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66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5" name="Google Shape;2235;p80"/>
          <p:cNvSpPr/>
          <p:nvPr/>
        </p:nvSpPr>
        <p:spPr>
          <a:xfrm>
            <a:off x="596950" y="2024188"/>
            <a:ext cx="1242900" cy="11604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6" name="Google Shape;2236;p80"/>
          <p:cNvSpPr txBox="1">
            <a:spLocks noGrp="1"/>
          </p:cNvSpPr>
          <p:nvPr>
            <p:ph type="subTitle" idx="4294967295"/>
          </p:nvPr>
        </p:nvSpPr>
        <p:spPr>
          <a:xfrm>
            <a:off x="702108" y="2284300"/>
            <a:ext cx="10326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Jackson Kayak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237" name="Google Shape;2237;p80"/>
          <p:cNvSpPr/>
          <p:nvPr/>
        </p:nvSpPr>
        <p:spPr>
          <a:xfrm>
            <a:off x="1839838" y="3047388"/>
            <a:ext cx="1242900" cy="11604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8" name="Google Shape;2238;p80"/>
          <p:cNvSpPr txBox="1">
            <a:spLocks noGrp="1"/>
          </p:cNvSpPr>
          <p:nvPr>
            <p:ph type="subTitle" idx="4294967295"/>
          </p:nvPr>
        </p:nvSpPr>
        <p:spPr>
          <a:xfrm>
            <a:off x="2029450" y="3183000"/>
            <a:ext cx="863700" cy="8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General Electric (GE)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239" name="Google Shape;2239;p80"/>
          <p:cNvSpPr/>
          <p:nvPr/>
        </p:nvSpPr>
        <p:spPr>
          <a:xfrm>
            <a:off x="3374188" y="2686038"/>
            <a:ext cx="1242900" cy="11604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0" name="Google Shape;2240;p80"/>
          <p:cNvSpPr txBox="1">
            <a:spLocks noGrp="1"/>
          </p:cNvSpPr>
          <p:nvPr>
            <p:ph type="subTitle" idx="4294967295"/>
          </p:nvPr>
        </p:nvSpPr>
        <p:spPr>
          <a:xfrm>
            <a:off x="3563800" y="2925000"/>
            <a:ext cx="863700" cy="6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Dow Corning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241" name="Google Shape;2241;p80"/>
          <p:cNvSpPr/>
          <p:nvPr/>
        </p:nvSpPr>
        <p:spPr>
          <a:xfrm>
            <a:off x="4755363" y="1933888"/>
            <a:ext cx="1242900" cy="11604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2" name="Google Shape;2242;p80"/>
          <p:cNvSpPr txBox="1">
            <a:spLocks noGrp="1"/>
          </p:cNvSpPr>
          <p:nvPr>
            <p:ph type="subTitle" idx="4294967295"/>
          </p:nvPr>
        </p:nvSpPr>
        <p:spPr>
          <a:xfrm>
            <a:off x="4944975" y="2172850"/>
            <a:ext cx="863700" cy="6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Sunbelt Rentals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243" name="Google Shape;2243;p80"/>
          <p:cNvSpPr/>
          <p:nvPr/>
        </p:nvSpPr>
        <p:spPr>
          <a:xfrm>
            <a:off x="378550" y="3705300"/>
            <a:ext cx="417000" cy="366900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191919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4" name="Google Shape;2244;p80"/>
          <p:cNvSpPr/>
          <p:nvPr/>
        </p:nvSpPr>
        <p:spPr>
          <a:xfrm>
            <a:off x="237400" y="3452700"/>
            <a:ext cx="672600" cy="6195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5" name="Google Shape;2245;p80"/>
          <p:cNvSpPr txBox="1">
            <a:spLocks noGrp="1"/>
          </p:cNvSpPr>
          <p:nvPr>
            <p:ph type="title" idx="4294967295"/>
          </p:nvPr>
        </p:nvSpPr>
        <p:spPr>
          <a:xfrm>
            <a:off x="237400" y="3452700"/>
            <a:ext cx="7929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</a:rPr>
              <a:t>03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2246" name="Google Shape;2246;p80"/>
          <p:cNvSpPr/>
          <p:nvPr/>
        </p:nvSpPr>
        <p:spPr>
          <a:xfrm>
            <a:off x="5384800" y="168100"/>
            <a:ext cx="3581400" cy="3669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rgbClr val="203B5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rgbClr val="203B5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7" name="Google Shape;2247;p80"/>
          <p:cNvSpPr txBox="1">
            <a:spLocks noGrp="1"/>
          </p:cNvSpPr>
          <p:nvPr>
            <p:ph type="title" idx="4294967295"/>
          </p:nvPr>
        </p:nvSpPr>
        <p:spPr>
          <a:xfrm>
            <a:off x="5632500" y="135225"/>
            <a:ext cx="292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>
                <a:solidFill>
                  <a:srgbClr val="203B56"/>
                </a:solidFill>
                <a:latin typeface="Lato"/>
                <a:ea typeface="Lato"/>
                <a:cs typeface="Lato"/>
                <a:sym typeface="Lato"/>
              </a:rPr>
              <a:t>Running business on your palm</a:t>
            </a:r>
            <a:endParaRPr sz="1500" b="0">
              <a:solidFill>
                <a:srgbClr val="203B5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8" name="Google Shape;2248;p80"/>
          <p:cNvSpPr/>
          <p:nvPr/>
        </p:nvSpPr>
        <p:spPr>
          <a:xfrm>
            <a:off x="5516625" y="278888"/>
            <a:ext cx="115877" cy="14532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9" name="Google Shape;2249;p80"/>
          <p:cNvGrpSpPr/>
          <p:nvPr/>
        </p:nvGrpSpPr>
        <p:grpSpPr>
          <a:xfrm>
            <a:off x="6810929" y="3018092"/>
            <a:ext cx="1172385" cy="957738"/>
            <a:chOff x="5632602" y="2025510"/>
            <a:chExt cx="370130" cy="287264"/>
          </a:xfrm>
        </p:grpSpPr>
        <p:sp>
          <p:nvSpPr>
            <p:cNvPr id="2250" name="Google Shape;2250;p80"/>
            <p:cNvSpPr/>
            <p:nvPr/>
          </p:nvSpPr>
          <p:spPr>
            <a:xfrm>
              <a:off x="5695046" y="2050493"/>
              <a:ext cx="296701" cy="191501"/>
            </a:xfrm>
            <a:custGeom>
              <a:avLst/>
              <a:gdLst/>
              <a:ahLst/>
              <a:cxnLst/>
              <a:rect l="l" t="t" r="r" b="b"/>
              <a:pathLst>
                <a:path w="11318" h="7305" extrusionOk="0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80"/>
            <p:cNvSpPr/>
            <p:nvPr/>
          </p:nvSpPr>
          <p:spPr>
            <a:xfrm>
              <a:off x="5735522" y="2241967"/>
              <a:ext cx="50359" cy="23882"/>
            </a:xfrm>
            <a:custGeom>
              <a:avLst/>
              <a:gdLst/>
              <a:ahLst/>
              <a:cxnLst/>
              <a:rect l="l" t="t" r="r" b="b"/>
              <a:pathLst>
                <a:path w="1921" h="911" extrusionOk="0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80"/>
            <p:cNvSpPr/>
            <p:nvPr/>
          </p:nvSpPr>
          <p:spPr>
            <a:xfrm>
              <a:off x="5746899" y="2179156"/>
              <a:ext cx="38982" cy="62470"/>
            </a:xfrm>
            <a:custGeom>
              <a:avLst/>
              <a:gdLst/>
              <a:ahLst/>
              <a:cxnLst/>
              <a:rect l="l" t="t" r="r" b="b"/>
              <a:pathLst>
                <a:path w="1487" h="2383" extrusionOk="0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80"/>
            <p:cNvSpPr/>
            <p:nvPr/>
          </p:nvSpPr>
          <p:spPr>
            <a:xfrm>
              <a:off x="5698821" y="2168565"/>
              <a:ext cx="42783" cy="26136"/>
            </a:xfrm>
            <a:custGeom>
              <a:avLst/>
              <a:gdLst/>
              <a:ahLst/>
              <a:cxnLst/>
              <a:rect l="l" t="t" r="r" b="b"/>
              <a:pathLst>
                <a:path w="1632" h="997" extrusionOk="0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80"/>
            <p:cNvSpPr/>
            <p:nvPr/>
          </p:nvSpPr>
          <p:spPr>
            <a:xfrm>
              <a:off x="5695046" y="2050493"/>
              <a:ext cx="9857" cy="118099"/>
            </a:xfrm>
            <a:custGeom>
              <a:avLst/>
              <a:gdLst/>
              <a:ahLst/>
              <a:cxnLst/>
              <a:rect l="l" t="t" r="r" b="b"/>
              <a:pathLst>
                <a:path w="376" h="4505" extrusionOk="0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80"/>
            <p:cNvSpPr/>
            <p:nvPr/>
          </p:nvSpPr>
          <p:spPr>
            <a:xfrm>
              <a:off x="5695046" y="2049732"/>
              <a:ext cx="296701" cy="9857"/>
            </a:xfrm>
            <a:custGeom>
              <a:avLst/>
              <a:gdLst/>
              <a:ahLst/>
              <a:cxnLst/>
              <a:rect l="l" t="t" r="r" b="b"/>
              <a:pathLst>
                <a:path w="11318" h="376" extrusionOk="0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80"/>
            <p:cNvSpPr/>
            <p:nvPr/>
          </p:nvSpPr>
          <p:spPr>
            <a:xfrm>
              <a:off x="5725324" y="2240473"/>
              <a:ext cx="277014" cy="26503"/>
            </a:xfrm>
            <a:custGeom>
              <a:avLst/>
              <a:gdLst/>
              <a:ahLst/>
              <a:cxnLst/>
              <a:rect l="l" t="t" r="r" b="b"/>
              <a:pathLst>
                <a:path w="10567" h="1011" extrusionOk="0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80"/>
            <p:cNvSpPr/>
            <p:nvPr/>
          </p:nvSpPr>
          <p:spPr>
            <a:xfrm>
              <a:off x="5684062" y="2025510"/>
              <a:ext cx="318670" cy="26136"/>
            </a:xfrm>
            <a:custGeom>
              <a:avLst/>
              <a:gdLst/>
              <a:ahLst/>
              <a:cxnLst/>
              <a:rect l="l" t="t" r="r" b="b"/>
              <a:pathLst>
                <a:path w="12156" h="997" extrusionOk="0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80"/>
            <p:cNvSpPr/>
            <p:nvPr/>
          </p:nvSpPr>
          <p:spPr>
            <a:xfrm>
              <a:off x="5804022" y="2150005"/>
              <a:ext cx="25009" cy="58328"/>
            </a:xfrm>
            <a:custGeom>
              <a:avLst/>
              <a:gdLst/>
              <a:ahLst/>
              <a:cxnLst/>
              <a:rect l="l" t="t" r="r" b="b"/>
              <a:pathLst>
                <a:path w="954" h="2225" extrusionOk="0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80"/>
            <p:cNvSpPr/>
            <p:nvPr/>
          </p:nvSpPr>
          <p:spPr>
            <a:xfrm>
              <a:off x="5846779" y="2125048"/>
              <a:ext cx="25009" cy="83285"/>
            </a:xfrm>
            <a:custGeom>
              <a:avLst/>
              <a:gdLst/>
              <a:ahLst/>
              <a:cxnLst/>
              <a:rect l="l" t="t" r="r" b="b"/>
              <a:pathLst>
                <a:path w="954" h="3177" extrusionOk="0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80"/>
            <p:cNvSpPr/>
            <p:nvPr/>
          </p:nvSpPr>
          <p:spPr>
            <a:xfrm>
              <a:off x="5888408" y="2140174"/>
              <a:ext cx="25009" cy="68159"/>
            </a:xfrm>
            <a:custGeom>
              <a:avLst/>
              <a:gdLst/>
              <a:ahLst/>
              <a:cxnLst/>
              <a:rect l="l" t="t" r="r" b="b"/>
              <a:pathLst>
                <a:path w="954" h="2600" extrusionOk="0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80"/>
            <p:cNvSpPr/>
            <p:nvPr/>
          </p:nvSpPr>
          <p:spPr>
            <a:xfrm>
              <a:off x="5932318" y="2090995"/>
              <a:ext cx="25009" cy="117338"/>
            </a:xfrm>
            <a:custGeom>
              <a:avLst/>
              <a:gdLst/>
              <a:ahLst/>
              <a:cxnLst/>
              <a:rect l="l" t="t" r="r" b="b"/>
              <a:pathLst>
                <a:path w="954" h="4476" extrusionOk="0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80"/>
            <p:cNvSpPr/>
            <p:nvPr/>
          </p:nvSpPr>
          <p:spPr>
            <a:xfrm>
              <a:off x="5719636" y="2082658"/>
              <a:ext cx="47711" cy="11744"/>
            </a:xfrm>
            <a:custGeom>
              <a:avLst/>
              <a:gdLst/>
              <a:ahLst/>
              <a:cxnLst/>
              <a:rect l="l" t="t" r="r" b="b"/>
              <a:pathLst>
                <a:path w="1820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80"/>
            <p:cNvSpPr/>
            <p:nvPr/>
          </p:nvSpPr>
          <p:spPr>
            <a:xfrm>
              <a:off x="5719636" y="2102346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80"/>
            <p:cNvSpPr/>
            <p:nvPr/>
          </p:nvSpPr>
          <p:spPr>
            <a:xfrm>
              <a:off x="5719636" y="2122374"/>
              <a:ext cx="65118" cy="11771"/>
            </a:xfrm>
            <a:custGeom>
              <a:avLst/>
              <a:gdLst/>
              <a:ahLst/>
              <a:cxnLst/>
              <a:rect l="l" t="t" r="r" b="b"/>
              <a:pathLst>
                <a:path w="2484" h="449" extrusionOk="0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80"/>
            <p:cNvSpPr/>
            <p:nvPr/>
          </p:nvSpPr>
          <p:spPr>
            <a:xfrm>
              <a:off x="5719636" y="2142062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80"/>
            <p:cNvSpPr/>
            <p:nvPr/>
          </p:nvSpPr>
          <p:spPr>
            <a:xfrm>
              <a:off x="5632602" y="2168172"/>
              <a:ext cx="144576" cy="144602"/>
            </a:xfrm>
            <a:custGeom>
              <a:avLst/>
              <a:gdLst/>
              <a:ahLst/>
              <a:cxnLst/>
              <a:rect l="l" t="t" r="r" b="b"/>
              <a:pathLst>
                <a:path w="5515" h="5516" extrusionOk="0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80"/>
            <p:cNvSpPr/>
            <p:nvPr/>
          </p:nvSpPr>
          <p:spPr>
            <a:xfrm>
              <a:off x="5669696" y="2213602"/>
              <a:ext cx="29151" cy="54894"/>
            </a:xfrm>
            <a:custGeom>
              <a:avLst/>
              <a:gdLst/>
              <a:ahLst/>
              <a:cxnLst/>
              <a:rect l="l" t="t" r="r" b="b"/>
              <a:pathLst>
                <a:path w="1112" h="2094" extrusionOk="0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 w="9525" cap="flat" cmpd="sng">
              <a:solidFill>
                <a:srgbClr val="6A7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p81"/>
          <p:cNvSpPr/>
          <p:nvPr/>
        </p:nvSpPr>
        <p:spPr>
          <a:xfrm>
            <a:off x="262725" y="1491225"/>
            <a:ext cx="795300" cy="7857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3" name="Google Shape;2273;p81"/>
          <p:cNvSpPr txBox="1">
            <a:spLocks noGrp="1"/>
          </p:cNvSpPr>
          <p:nvPr>
            <p:ph type="title" idx="2"/>
          </p:nvPr>
        </p:nvSpPr>
        <p:spPr>
          <a:xfrm>
            <a:off x="-194764" y="1572525"/>
            <a:ext cx="1710300" cy="6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04</a:t>
            </a:r>
            <a:endParaRPr sz="3000"/>
          </a:p>
        </p:txBody>
      </p:sp>
      <p:sp>
        <p:nvSpPr>
          <p:cNvPr id="2274" name="Google Shape;2274;p81"/>
          <p:cNvSpPr txBox="1">
            <a:spLocks noGrp="1"/>
          </p:cNvSpPr>
          <p:nvPr>
            <p:ph type="ctrTitle"/>
          </p:nvPr>
        </p:nvSpPr>
        <p:spPr>
          <a:xfrm flipH="1">
            <a:off x="3353425" y="1068425"/>
            <a:ext cx="5036400" cy="10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What does the statement "The iPhone is not a game changer, it's an industry changer" imply for customer and supplier interactions?</a:t>
            </a:r>
            <a:endParaRPr sz="1700"/>
          </a:p>
        </p:txBody>
      </p:sp>
      <p:grpSp>
        <p:nvGrpSpPr>
          <p:cNvPr id="2275" name="Google Shape;2275;p81"/>
          <p:cNvGrpSpPr/>
          <p:nvPr/>
        </p:nvGrpSpPr>
        <p:grpSpPr>
          <a:xfrm>
            <a:off x="888940" y="2276922"/>
            <a:ext cx="2595367" cy="2866579"/>
            <a:chOff x="565000" y="1402775"/>
            <a:chExt cx="3386882" cy="3740805"/>
          </a:xfrm>
        </p:grpSpPr>
        <p:sp>
          <p:nvSpPr>
            <p:cNvPr id="2276" name="Google Shape;2276;p81"/>
            <p:cNvSpPr/>
            <p:nvPr/>
          </p:nvSpPr>
          <p:spPr>
            <a:xfrm>
              <a:off x="3851581" y="3033186"/>
              <a:ext cx="40132" cy="83838"/>
            </a:xfrm>
            <a:custGeom>
              <a:avLst/>
              <a:gdLst/>
              <a:ahLst/>
              <a:cxnLst/>
              <a:rect l="l" t="t" r="r" b="b"/>
              <a:pathLst>
                <a:path w="1869" h="3904" extrusionOk="0">
                  <a:moveTo>
                    <a:pt x="1" y="1"/>
                  </a:moveTo>
                  <a:lnTo>
                    <a:pt x="1" y="368"/>
                  </a:lnTo>
                  <a:lnTo>
                    <a:pt x="701" y="368"/>
                  </a:lnTo>
                  <a:lnTo>
                    <a:pt x="701" y="3904"/>
                  </a:lnTo>
                  <a:lnTo>
                    <a:pt x="1135" y="3904"/>
                  </a:lnTo>
                  <a:lnTo>
                    <a:pt x="1135" y="368"/>
                  </a:lnTo>
                  <a:lnTo>
                    <a:pt x="1869" y="368"/>
                  </a:lnTo>
                  <a:lnTo>
                    <a:pt x="186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81"/>
            <p:cNvSpPr/>
            <p:nvPr/>
          </p:nvSpPr>
          <p:spPr>
            <a:xfrm>
              <a:off x="3896012" y="3032477"/>
              <a:ext cx="46574" cy="83838"/>
            </a:xfrm>
            <a:custGeom>
              <a:avLst/>
              <a:gdLst/>
              <a:ahLst/>
              <a:cxnLst/>
              <a:rect l="l" t="t" r="r" b="b"/>
              <a:pathLst>
                <a:path w="2169" h="3904" extrusionOk="0">
                  <a:moveTo>
                    <a:pt x="33" y="0"/>
                  </a:moveTo>
                  <a:lnTo>
                    <a:pt x="767" y="1902"/>
                  </a:lnTo>
                  <a:lnTo>
                    <a:pt x="0" y="3903"/>
                  </a:lnTo>
                  <a:lnTo>
                    <a:pt x="400" y="3903"/>
                  </a:lnTo>
                  <a:lnTo>
                    <a:pt x="1067" y="2235"/>
                  </a:lnTo>
                  <a:lnTo>
                    <a:pt x="1701" y="3903"/>
                  </a:lnTo>
                  <a:lnTo>
                    <a:pt x="2168" y="3903"/>
                  </a:lnTo>
                  <a:lnTo>
                    <a:pt x="1368" y="1902"/>
                  </a:lnTo>
                  <a:lnTo>
                    <a:pt x="2102" y="0"/>
                  </a:lnTo>
                  <a:lnTo>
                    <a:pt x="1701" y="0"/>
                  </a:lnTo>
                  <a:lnTo>
                    <a:pt x="1101" y="1568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81"/>
            <p:cNvSpPr/>
            <p:nvPr/>
          </p:nvSpPr>
          <p:spPr>
            <a:xfrm>
              <a:off x="2507008" y="4201560"/>
              <a:ext cx="343109" cy="21"/>
            </a:xfrm>
            <a:custGeom>
              <a:avLst/>
              <a:gdLst/>
              <a:ahLst/>
              <a:cxnLst/>
              <a:rect l="l" t="t" r="r" b="b"/>
              <a:pathLst>
                <a:path w="15979" h="1" fill="none" extrusionOk="0">
                  <a:moveTo>
                    <a:pt x="1" y="0"/>
                  </a:moveTo>
                  <a:lnTo>
                    <a:pt x="15979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81"/>
            <p:cNvSpPr/>
            <p:nvPr/>
          </p:nvSpPr>
          <p:spPr>
            <a:xfrm>
              <a:off x="2507008" y="4265319"/>
              <a:ext cx="343109" cy="21"/>
            </a:xfrm>
            <a:custGeom>
              <a:avLst/>
              <a:gdLst/>
              <a:ahLst/>
              <a:cxnLst/>
              <a:rect l="l" t="t" r="r" b="b"/>
              <a:pathLst>
                <a:path w="15979" h="1" fill="none" extrusionOk="0">
                  <a:moveTo>
                    <a:pt x="1" y="0"/>
                  </a:moveTo>
                  <a:lnTo>
                    <a:pt x="15979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81"/>
            <p:cNvSpPr/>
            <p:nvPr/>
          </p:nvSpPr>
          <p:spPr>
            <a:xfrm>
              <a:off x="2507008" y="4328349"/>
              <a:ext cx="343109" cy="21"/>
            </a:xfrm>
            <a:custGeom>
              <a:avLst/>
              <a:gdLst/>
              <a:ahLst/>
              <a:cxnLst/>
              <a:rect l="l" t="t" r="r" b="b"/>
              <a:pathLst>
                <a:path w="15979" h="1" fill="none" extrusionOk="0">
                  <a:moveTo>
                    <a:pt x="1" y="1"/>
                  </a:moveTo>
                  <a:lnTo>
                    <a:pt x="15979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81"/>
            <p:cNvSpPr/>
            <p:nvPr/>
          </p:nvSpPr>
          <p:spPr>
            <a:xfrm>
              <a:off x="902394" y="2908544"/>
              <a:ext cx="85267" cy="72371"/>
            </a:xfrm>
            <a:custGeom>
              <a:avLst/>
              <a:gdLst/>
              <a:ahLst/>
              <a:cxnLst/>
              <a:rect l="l" t="t" r="r" b="b"/>
              <a:pathLst>
                <a:path w="3971" h="3370" extrusionOk="0">
                  <a:moveTo>
                    <a:pt x="1" y="1"/>
                  </a:moveTo>
                  <a:lnTo>
                    <a:pt x="1" y="3370"/>
                  </a:lnTo>
                  <a:lnTo>
                    <a:pt x="3970" y="33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81"/>
            <p:cNvSpPr/>
            <p:nvPr/>
          </p:nvSpPr>
          <p:spPr>
            <a:xfrm>
              <a:off x="850811" y="1494473"/>
              <a:ext cx="2993997" cy="2341033"/>
            </a:xfrm>
            <a:custGeom>
              <a:avLst/>
              <a:gdLst/>
              <a:ahLst/>
              <a:cxnLst/>
              <a:rect l="l" t="t" r="r" b="b"/>
              <a:pathLst>
                <a:path w="139434" h="109012" extrusionOk="0">
                  <a:moveTo>
                    <a:pt x="1" y="0"/>
                  </a:moveTo>
                  <a:lnTo>
                    <a:pt x="1" y="109012"/>
                  </a:lnTo>
                  <a:lnTo>
                    <a:pt x="139434" y="109012"/>
                  </a:lnTo>
                  <a:lnTo>
                    <a:pt x="139434" y="0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81"/>
            <p:cNvSpPr/>
            <p:nvPr/>
          </p:nvSpPr>
          <p:spPr>
            <a:xfrm>
              <a:off x="947534" y="1402775"/>
              <a:ext cx="3004003" cy="2346058"/>
            </a:xfrm>
            <a:custGeom>
              <a:avLst/>
              <a:gdLst/>
              <a:ahLst/>
              <a:cxnLst/>
              <a:rect l="l" t="t" r="r" b="b"/>
              <a:pathLst>
                <a:path w="139900" h="109246" extrusionOk="0">
                  <a:moveTo>
                    <a:pt x="0" y="1"/>
                  </a:moveTo>
                  <a:lnTo>
                    <a:pt x="0" y="109246"/>
                  </a:lnTo>
                  <a:lnTo>
                    <a:pt x="139900" y="109246"/>
                  </a:lnTo>
                  <a:lnTo>
                    <a:pt x="139900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81"/>
            <p:cNvSpPr/>
            <p:nvPr/>
          </p:nvSpPr>
          <p:spPr>
            <a:xfrm>
              <a:off x="947534" y="1402775"/>
              <a:ext cx="3004003" cy="2346058"/>
            </a:xfrm>
            <a:custGeom>
              <a:avLst/>
              <a:gdLst/>
              <a:ahLst/>
              <a:cxnLst/>
              <a:rect l="l" t="t" r="r" b="b"/>
              <a:pathLst>
                <a:path w="139900" h="109246" extrusionOk="0">
                  <a:moveTo>
                    <a:pt x="0" y="1"/>
                  </a:moveTo>
                  <a:lnTo>
                    <a:pt x="0" y="109246"/>
                  </a:lnTo>
                  <a:lnTo>
                    <a:pt x="139900" y="109246"/>
                  </a:lnTo>
                  <a:lnTo>
                    <a:pt x="13990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81"/>
            <p:cNvSpPr/>
            <p:nvPr/>
          </p:nvSpPr>
          <p:spPr>
            <a:xfrm>
              <a:off x="1029912" y="1735166"/>
              <a:ext cx="635328" cy="403322"/>
            </a:xfrm>
            <a:custGeom>
              <a:avLst/>
              <a:gdLst/>
              <a:ahLst/>
              <a:cxnLst/>
              <a:rect l="l" t="t" r="r" b="b"/>
              <a:pathLst>
                <a:path w="29588" h="18781" extrusionOk="0">
                  <a:moveTo>
                    <a:pt x="0" y="0"/>
                  </a:moveTo>
                  <a:lnTo>
                    <a:pt x="0" y="18781"/>
                  </a:lnTo>
                  <a:lnTo>
                    <a:pt x="29588" y="18781"/>
                  </a:lnTo>
                  <a:lnTo>
                    <a:pt x="29588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81"/>
            <p:cNvSpPr/>
            <p:nvPr/>
          </p:nvSpPr>
          <p:spPr>
            <a:xfrm>
              <a:off x="1203967" y="1909952"/>
              <a:ext cx="268621" cy="21"/>
            </a:xfrm>
            <a:custGeom>
              <a:avLst/>
              <a:gdLst/>
              <a:ahLst/>
              <a:cxnLst/>
              <a:rect l="l" t="t" r="r" b="b"/>
              <a:pathLst>
                <a:path w="12510" h="1" fill="none" extrusionOk="0">
                  <a:moveTo>
                    <a:pt x="1" y="1"/>
                  </a:moveTo>
                  <a:lnTo>
                    <a:pt x="12510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81"/>
            <p:cNvSpPr/>
            <p:nvPr/>
          </p:nvSpPr>
          <p:spPr>
            <a:xfrm>
              <a:off x="1137352" y="1977298"/>
              <a:ext cx="442677" cy="21"/>
            </a:xfrm>
            <a:custGeom>
              <a:avLst/>
              <a:gdLst/>
              <a:ahLst/>
              <a:cxnLst/>
              <a:rect l="l" t="t" r="r" b="b"/>
              <a:pathLst>
                <a:path w="20616" h="1" fill="none" extrusionOk="0">
                  <a:moveTo>
                    <a:pt x="1" y="0"/>
                  </a:moveTo>
                  <a:lnTo>
                    <a:pt x="2061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81"/>
            <p:cNvSpPr/>
            <p:nvPr/>
          </p:nvSpPr>
          <p:spPr>
            <a:xfrm>
              <a:off x="1029912" y="2214405"/>
              <a:ext cx="635328" cy="402613"/>
            </a:xfrm>
            <a:custGeom>
              <a:avLst/>
              <a:gdLst/>
              <a:ahLst/>
              <a:cxnLst/>
              <a:rect l="l" t="t" r="r" b="b"/>
              <a:pathLst>
                <a:path w="29588" h="18748" extrusionOk="0">
                  <a:moveTo>
                    <a:pt x="0" y="0"/>
                  </a:moveTo>
                  <a:lnTo>
                    <a:pt x="0" y="18747"/>
                  </a:lnTo>
                  <a:lnTo>
                    <a:pt x="29588" y="18747"/>
                  </a:lnTo>
                  <a:lnTo>
                    <a:pt x="29588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81"/>
            <p:cNvSpPr/>
            <p:nvPr/>
          </p:nvSpPr>
          <p:spPr>
            <a:xfrm>
              <a:off x="1095798" y="2309668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81"/>
            <p:cNvSpPr/>
            <p:nvPr/>
          </p:nvSpPr>
          <p:spPr>
            <a:xfrm>
              <a:off x="1095798" y="2363399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81"/>
            <p:cNvSpPr/>
            <p:nvPr/>
          </p:nvSpPr>
          <p:spPr>
            <a:xfrm>
              <a:off x="1095798" y="2416421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81"/>
            <p:cNvSpPr/>
            <p:nvPr/>
          </p:nvSpPr>
          <p:spPr>
            <a:xfrm>
              <a:off x="1095798" y="2470130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81"/>
            <p:cNvSpPr/>
            <p:nvPr/>
          </p:nvSpPr>
          <p:spPr>
            <a:xfrm>
              <a:off x="1095798" y="2523152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81"/>
            <p:cNvSpPr/>
            <p:nvPr/>
          </p:nvSpPr>
          <p:spPr>
            <a:xfrm>
              <a:off x="1371602" y="2309668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81"/>
            <p:cNvSpPr/>
            <p:nvPr/>
          </p:nvSpPr>
          <p:spPr>
            <a:xfrm>
              <a:off x="1371602" y="2363399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81"/>
            <p:cNvSpPr/>
            <p:nvPr/>
          </p:nvSpPr>
          <p:spPr>
            <a:xfrm>
              <a:off x="1371602" y="2416421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81"/>
            <p:cNvSpPr/>
            <p:nvPr/>
          </p:nvSpPr>
          <p:spPr>
            <a:xfrm>
              <a:off x="1371602" y="2470130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81"/>
            <p:cNvSpPr/>
            <p:nvPr/>
          </p:nvSpPr>
          <p:spPr>
            <a:xfrm>
              <a:off x="1371602" y="2523152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81"/>
            <p:cNvSpPr/>
            <p:nvPr/>
          </p:nvSpPr>
          <p:spPr>
            <a:xfrm>
              <a:off x="1029912" y="2693643"/>
              <a:ext cx="635328" cy="402613"/>
            </a:xfrm>
            <a:custGeom>
              <a:avLst/>
              <a:gdLst/>
              <a:ahLst/>
              <a:cxnLst/>
              <a:rect l="l" t="t" r="r" b="b"/>
              <a:pathLst>
                <a:path w="29588" h="18748" extrusionOk="0">
                  <a:moveTo>
                    <a:pt x="0" y="0"/>
                  </a:moveTo>
                  <a:lnTo>
                    <a:pt x="0" y="18747"/>
                  </a:lnTo>
                  <a:lnTo>
                    <a:pt x="29588" y="18747"/>
                  </a:lnTo>
                  <a:lnTo>
                    <a:pt x="29588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81"/>
            <p:cNvSpPr/>
            <p:nvPr/>
          </p:nvSpPr>
          <p:spPr>
            <a:xfrm>
              <a:off x="1095798" y="2788906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81"/>
            <p:cNvSpPr/>
            <p:nvPr/>
          </p:nvSpPr>
          <p:spPr>
            <a:xfrm>
              <a:off x="1095798" y="2842637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81"/>
            <p:cNvSpPr/>
            <p:nvPr/>
          </p:nvSpPr>
          <p:spPr>
            <a:xfrm>
              <a:off x="1095798" y="2895659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81"/>
            <p:cNvSpPr/>
            <p:nvPr/>
          </p:nvSpPr>
          <p:spPr>
            <a:xfrm>
              <a:off x="1095798" y="2949368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81"/>
            <p:cNvSpPr/>
            <p:nvPr/>
          </p:nvSpPr>
          <p:spPr>
            <a:xfrm>
              <a:off x="1095798" y="3002390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81"/>
            <p:cNvSpPr/>
            <p:nvPr/>
          </p:nvSpPr>
          <p:spPr>
            <a:xfrm>
              <a:off x="1371602" y="2788906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81"/>
            <p:cNvSpPr/>
            <p:nvPr/>
          </p:nvSpPr>
          <p:spPr>
            <a:xfrm>
              <a:off x="1371602" y="2842637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81"/>
            <p:cNvSpPr/>
            <p:nvPr/>
          </p:nvSpPr>
          <p:spPr>
            <a:xfrm>
              <a:off x="1371602" y="2895659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81"/>
            <p:cNvSpPr/>
            <p:nvPr/>
          </p:nvSpPr>
          <p:spPr>
            <a:xfrm>
              <a:off x="1371602" y="2949368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81"/>
            <p:cNvSpPr/>
            <p:nvPr/>
          </p:nvSpPr>
          <p:spPr>
            <a:xfrm>
              <a:off x="1371602" y="3002390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81"/>
            <p:cNvSpPr/>
            <p:nvPr/>
          </p:nvSpPr>
          <p:spPr>
            <a:xfrm>
              <a:off x="1029912" y="3172173"/>
              <a:ext cx="635328" cy="403322"/>
            </a:xfrm>
            <a:custGeom>
              <a:avLst/>
              <a:gdLst/>
              <a:ahLst/>
              <a:cxnLst/>
              <a:rect l="l" t="t" r="r" b="b"/>
              <a:pathLst>
                <a:path w="29588" h="18781" extrusionOk="0">
                  <a:moveTo>
                    <a:pt x="0" y="0"/>
                  </a:moveTo>
                  <a:lnTo>
                    <a:pt x="0" y="18780"/>
                  </a:lnTo>
                  <a:lnTo>
                    <a:pt x="29588" y="18780"/>
                  </a:lnTo>
                  <a:lnTo>
                    <a:pt x="29588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81"/>
            <p:cNvSpPr/>
            <p:nvPr/>
          </p:nvSpPr>
          <p:spPr>
            <a:xfrm>
              <a:off x="1095798" y="3268145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81"/>
            <p:cNvSpPr/>
            <p:nvPr/>
          </p:nvSpPr>
          <p:spPr>
            <a:xfrm>
              <a:off x="1095798" y="3321167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81"/>
            <p:cNvSpPr/>
            <p:nvPr/>
          </p:nvSpPr>
          <p:spPr>
            <a:xfrm>
              <a:off x="1095798" y="3374897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81"/>
            <p:cNvSpPr/>
            <p:nvPr/>
          </p:nvSpPr>
          <p:spPr>
            <a:xfrm>
              <a:off x="1095798" y="3427898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81"/>
            <p:cNvSpPr/>
            <p:nvPr/>
          </p:nvSpPr>
          <p:spPr>
            <a:xfrm>
              <a:off x="1095798" y="3481629"/>
              <a:ext cx="222799" cy="21"/>
            </a:xfrm>
            <a:custGeom>
              <a:avLst/>
              <a:gdLst/>
              <a:ahLst/>
              <a:cxnLst/>
              <a:rect l="l" t="t" r="r" b="b"/>
              <a:pathLst>
                <a:path w="10376" h="1" fill="none" extrusionOk="0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81"/>
            <p:cNvSpPr/>
            <p:nvPr/>
          </p:nvSpPr>
          <p:spPr>
            <a:xfrm>
              <a:off x="1371602" y="3268145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81"/>
            <p:cNvSpPr/>
            <p:nvPr/>
          </p:nvSpPr>
          <p:spPr>
            <a:xfrm>
              <a:off x="1371602" y="3321167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81"/>
            <p:cNvSpPr/>
            <p:nvPr/>
          </p:nvSpPr>
          <p:spPr>
            <a:xfrm>
              <a:off x="1371602" y="3374897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81"/>
            <p:cNvSpPr/>
            <p:nvPr/>
          </p:nvSpPr>
          <p:spPr>
            <a:xfrm>
              <a:off x="1371602" y="3427898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81"/>
            <p:cNvSpPr/>
            <p:nvPr/>
          </p:nvSpPr>
          <p:spPr>
            <a:xfrm>
              <a:off x="1371602" y="3481629"/>
              <a:ext cx="222777" cy="21"/>
            </a:xfrm>
            <a:custGeom>
              <a:avLst/>
              <a:gdLst/>
              <a:ahLst/>
              <a:cxnLst/>
              <a:rect l="l" t="t" r="r" b="b"/>
              <a:pathLst>
                <a:path w="10375" h="1" fill="none" extrusionOk="0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81"/>
            <p:cNvSpPr/>
            <p:nvPr/>
          </p:nvSpPr>
          <p:spPr>
            <a:xfrm>
              <a:off x="1817874" y="1847631"/>
              <a:ext cx="1987666" cy="1351765"/>
            </a:xfrm>
            <a:custGeom>
              <a:avLst/>
              <a:gdLst/>
              <a:ahLst/>
              <a:cxnLst/>
              <a:rect l="l" t="t" r="r" b="b"/>
              <a:pathLst>
                <a:path w="92568" h="62946" extrusionOk="0">
                  <a:moveTo>
                    <a:pt x="1" y="1"/>
                  </a:moveTo>
                  <a:lnTo>
                    <a:pt x="1" y="62946"/>
                  </a:lnTo>
                  <a:lnTo>
                    <a:pt x="92567" y="62946"/>
                  </a:lnTo>
                  <a:lnTo>
                    <a:pt x="92567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81"/>
            <p:cNvSpPr/>
            <p:nvPr/>
          </p:nvSpPr>
          <p:spPr>
            <a:xfrm>
              <a:off x="2279201" y="2384187"/>
              <a:ext cx="1090889" cy="21"/>
            </a:xfrm>
            <a:custGeom>
              <a:avLst/>
              <a:gdLst/>
              <a:ahLst/>
              <a:cxnLst/>
              <a:rect l="l" t="t" r="r" b="b"/>
              <a:pathLst>
                <a:path w="50804" h="1" fill="none" extrusionOk="0">
                  <a:moveTo>
                    <a:pt x="1" y="0"/>
                  </a:moveTo>
                  <a:lnTo>
                    <a:pt x="50804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81"/>
            <p:cNvSpPr/>
            <p:nvPr/>
          </p:nvSpPr>
          <p:spPr>
            <a:xfrm>
              <a:off x="2130937" y="2502386"/>
              <a:ext cx="1387403" cy="21"/>
            </a:xfrm>
            <a:custGeom>
              <a:avLst/>
              <a:gdLst/>
              <a:ahLst/>
              <a:cxnLst/>
              <a:rect l="l" t="t" r="r" b="b"/>
              <a:pathLst>
                <a:path w="64613" h="1" fill="none" extrusionOk="0">
                  <a:moveTo>
                    <a:pt x="0" y="0"/>
                  </a:moveTo>
                  <a:lnTo>
                    <a:pt x="64613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81"/>
            <p:cNvSpPr/>
            <p:nvPr/>
          </p:nvSpPr>
          <p:spPr>
            <a:xfrm>
              <a:off x="3873786" y="1402775"/>
              <a:ext cx="78095" cy="2346058"/>
            </a:xfrm>
            <a:custGeom>
              <a:avLst/>
              <a:gdLst/>
              <a:ahLst/>
              <a:cxnLst/>
              <a:rect l="l" t="t" r="r" b="b"/>
              <a:pathLst>
                <a:path w="3637" h="109246" extrusionOk="0">
                  <a:moveTo>
                    <a:pt x="1" y="1"/>
                  </a:moveTo>
                  <a:lnTo>
                    <a:pt x="1" y="109246"/>
                  </a:lnTo>
                  <a:lnTo>
                    <a:pt x="3637" y="109246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81"/>
            <p:cNvSpPr/>
            <p:nvPr/>
          </p:nvSpPr>
          <p:spPr>
            <a:xfrm>
              <a:off x="3873786" y="2129879"/>
              <a:ext cx="78095" cy="633985"/>
            </a:xfrm>
            <a:custGeom>
              <a:avLst/>
              <a:gdLst/>
              <a:ahLst/>
              <a:cxnLst/>
              <a:rect l="l" t="t" r="r" b="b"/>
              <a:pathLst>
                <a:path w="3637" h="29522" extrusionOk="0">
                  <a:moveTo>
                    <a:pt x="1" y="0"/>
                  </a:moveTo>
                  <a:lnTo>
                    <a:pt x="1" y="29521"/>
                  </a:lnTo>
                  <a:lnTo>
                    <a:pt x="3637" y="29521"/>
                  </a:lnTo>
                  <a:lnTo>
                    <a:pt x="3637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81"/>
            <p:cNvSpPr/>
            <p:nvPr/>
          </p:nvSpPr>
          <p:spPr>
            <a:xfrm>
              <a:off x="947534" y="1402775"/>
              <a:ext cx="3004003" cy="152601"/>
            </a:xfrm>
            <a:custGeom>
              <a:avLst/>
              <a:gdLst/>
              <a:ahLst/>
              <a:cxnLst/>
              <a:rect l="l" t="t" r="r" b="b"/>
              <a:pathLst>
                <a:path w="139900" h="7106" extrusionOk="0">
                  <a:moveTo>
                    <a:pt x="0" y="1"/>
                  </a:moveTo>
                  <a:lnTo>
                    <a:pt x="0" y="7106"/>
                  </a:lnTo>
                  <a:lnTo>
                    <a:pt x="139900" y="7106"/>
                  </a:lnTo>
                  <a:lnTo>
                    <a:pt x="139900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81"/>
            <p:cNvSpPr/>
            <p:nvPr/>
          </p:nvSpPr>
          <p:spPr>
            <a:xfrm>
              <a:off x="1145233" y="1428566"/>
              <a:ext cx="1931065" cy="85986"/>
            </a:xfrm>
            <a:custGeom>
              <a:avLst/>
              <a:gdLst/>
              <a:ahLst/>
              <a:cxnLst/>
              <a:rect l="l" t="t" r="r" b="b"/>
              <a:pathLst>
                <a:path w="89932" h="4004" extrusionOk="0">
                  <a:moveTo>
                    <a:pt x="1" y="1"/>
                  </a:moveTo>
                  <a:lnTo>
                    <a:pt x="1" y="4003"/>
                  </a:lnTo>
                  <a:lnTo>
                    <a:pt x="89931" y="4003"/>
                  </a:lnTo>
                  <a:lnTo>
                    <a:pt x="89931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81"/>
            <p:cNvSpPr/>
            <p:nvPr/>
          </p:nvSpPr>
          <p:spPr>
            <a:xfrm>
              <a:off x="3656029" y="1609086"/>
              <a:ext cx="148998" cy="21"/>
            </a:xfrm>
            <a:custGeom>
              <a:avLst/>
              <a:gdLst/>
              <a:ahLst/>
              <a:cxnLst/>
              <a:rect l="l" t="t" r="r" b="b"/>
              <a:pathLst>
                <a:path w="6939" h="1" fill="none" extrusionOk="0">
                  <a:moveTo>
                    <a:pt x="6939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81"/>
            <p:cNvSpPr/>
            <p:nvPr/>
          </p:nvSpPr>
          <p:spPr>
            <a:xfrm>
              <a:off x="3656029" y="1654935"/>
              <a:ext cx="148998" cy="21"/>
            </a:xfrm>
            <a:custGeom>
              <a:avLst/>
              <a:gdLst/>
              <a:ahLst/>
              <a:cxnLst/>
              <a:rect l="l" t="t" r="r" b="b"/>
              <a:pathLst>
                <a:path w="6939" h="1" fill="none" extrusionOk="0">
                  <a:moveTo>
                    <a:pt x="6939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81"/>
            <p:cNvSpPr/>
            <p:nvPr/>
          </p:nvSpPr>
          <p:spPr>
            <a:xfrm>
              <a:off x="3656029" y="1700785"/>
              <a:ext cx="148998" cy="21"/>
            </a:xfrm>
            <a:custGeom>
              <a:avLst/>
              <a:gdLst/>
              <a:ahLst/>
              <a:cxnLst/>
              <a:rect l="l" t="t" r="r" b="b"/>
              <a:pathLst>
                <a:path w="6939" h="1" fill="none" extrusionOk="0">
                  <a:moveTo>
                    <a:pt x="6939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81"/>
            <p:cNvSpPr/>
            <p:nvPr/>
          </p:nvSpPr>
          <p:spPr>
            <a:xfrm>
              <a:off x="565000" y="3699129"/>
              <a:ext cx="1712604" cy="1444451"/>
            </a:xfrm>
            <a:custGeom>
              <a:avLst/>
              <a:gdLst/>
              <a:ahLst/>
              <a:cxnLst/>
              <a:rect l="l" t="t" r="r" b="b"/>
              <a:pathLst>
                <a:path w="79758" h="67262" extrusionOk="0">
                  <a:moveTo>
                    <a:pt x="55667" y="0"/>
                  </a:moveTo>
                  <a:cubicBezTo>
                    <a:pt x="49661" y="0"/>
                    <a:pt x="37994" y="4850"/>
                    <a:pt x="37994" y="4850"/>
                  </a:cubicBezTo>
                  <a:lnTo>
                    <a:pt x="35125" y="5984"/>
                  </a:lnTo>
                  <a:cubicBezTo>
                    <a:pt x="35125" y="5984"/>
                    <a:pt x="23450" y="12455"/>
                    <a:pt x="20348" y="15057"/>
                  </a:cubicBezTo>
                  <a:cubicBezTo>
                    <a:pt x="17213" y="17659"/>
                    <a:pt x="18714" y="24864"/>
                    <a:pt x="17980" y="31836"/>
                  </a:cubicBezTo>
                  <a:cubicBezTo>
                    <a:pt x="17246" y="38774"/>
                    <a:pt x="17213" y="46880"/>
                    <a:pt x="17213" y="46880"/>
                  </a:cubicBezTo>
                  <a:cubicBezTo>
                    <a:pt x="17213" y="46880"/>
                    <a:pt x="10007" y="53218"/>
                    <a:pt x="4804" y="60423"/>
                  </a:cubicBezTo>
                  <a:cubicBezTo>
                    <a:pt x="2302" y="63892"/>
                    <a:pt x="834" y="65994"/>
                    <a:pt x="0" y="67261"/>
                  </a:cubicBezTo>
                  <a:lnTo>
                    <a:pt x="48835" y="67261"/>
                  </a:lnTo>
                  <a:cubicBezTo>
                    <a:pt x="50837" y="64793"/>
                    <a:pt x="54439" y="60423"/>
                    <a:pt x="55640" y="59289"/>
                  </a:cubicBezTo>
                  <a:cubicBezTo>
                    <a:pt x="56841" y="58155"/>
                    <a:pt x="57942" y="56954"/>
                    <a:pt x="58976" y="55686"/>
                  </a:cubicBezTo>
                  <a:lnTo>
                    <a:pt x="58976" y="55686"/>
                  </a:lnTo>
                  <a:cubicBezTo>
                    <a:pt x="58976" y="55687"/>
                    <a:pt x="56874" y="59789"/>
                    <a:pt x="60477" y="63025"/>
                  </a:cubicBezTo>
                  <a:cubicBezTo>
                    <a:pt x="61746" y="64165"/>
                    <a:pt x="63898" y="64593"/>
                    <a:pt x="66254" y="64593"/>
                  </a:cubicBezTo>
                  <a:cubicBezTo>
                    <a:pt x="70586" y="64593"/>
                    <a:pt x="75610" y="63147"/>
                    <a:pt x="77122" y="62024"/>
                  </a:cubicBezTo>
                  <a:cubicBezTo>
                    <a:pt x="79490" y="60289"/>
                    <a:pt x="79757" y="55820"/>
                    <a:pt x="77622" y="49215"/>
                  </a:cubicBezTo>
                  <a:cubicBezTo>
                    <a:pt x="75521" y="42643"/>
                    <a:pt x="72519" y="30468"/>
                    <a:pt x="72652" y="26232"/>
                  </a:cubicBezTo>
                  <a:cubicBezTo>
                    <a:pt x="72786" y="21995"/>
                    <a:pt x="70050" y="10087"/>
                    <a:pt x="68816" y="6851"/>
                  </a:cubicBezTo>
                  <a:cubicBezTo>
                    <a:pt x="67549" y="3616"/>
                    <a:pt x="62478" y="1247"/>
                    <a:pt x="57241" y="146"/>
                  </a:cubicBezTo>
                  <a:cubicBezTo>
                    <a:pt x="56780" y="46"/>
                    <a:pt x="56250" y="0"/>
                    <a:pt x="55667" y="0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81"/>
            <p:cNvSpPr/>
            <p:nvPr/>
          </p:nvSpPr>
          <p:spPr>
            <a:xfrm>
              <a:off x="1887367" y="4850881"/>
              <a:ext cx="416330" cy="235237"/>
            </a:xfrm>
            <a:custGeom>
              <a:avLst/>
              <a:gdLst/>
              <a:ahLst/>
              <a:cxnLst/>
              <a:rect l="l" t="t" r="r" b="b"/>
              <a:pathLst>
                <a:path w="19389" h="10954" extrusionOk="0">
                  <a:moveTo>
                    <a:pt x="11185" y="0"/>
                  </a:moveTo>
                  <a:cubicBezTo>
                    <a:pt x="9565" y="0"/>
                    <a:pt x="7004" y="352"/>
                    <a:pt x="4370" y="2121"/>
                  </a:cubicBezTo>
                  <a:cubicBezTo>
                    <a:pt x="1" y="5056"/>
                    <a:pt x="1201" y="9426"/>
                    <a:pt x="5104" y="10427"/>
                  </a:cubicBezTo>
                  <a:cubicBezTo>
                    <a:pt x="6373" y="10741"/>
                    <a:pt x="7769" y="10954"/>
                    <a:pt x="9167" y="10954"/>
                  </a:cubicBezTo>
                  <a:cubicBezTo>
                    <a:pt x="12071" y="10954"/>
                    <a:pt x="14989" y="10039"/>
                    <a:pt x="16813" y="7225"/>
                  </a:cubicBezTo>
                  <a:cubicBezTo>
                    <a:pt x="19388" y="3232"/>
                    <a:pt x="15158" y="141"/>
                    <a:pt x="13121" y="141"/>
                  </a:cubicBezTo>
                  <a:cubicBezTo>
                    <a:pt x="13048" y="141"/>
                    <a:pt x="12977" y="145"/>
                    <a:pt x="12910" y="153"/>
                  </a:cubicBezTo>
                  <a:cubicBezTo>
                    <a:pt x="12910" y="153"/>
                    <a:pt x="12252" y="0"/>
                    <a:pt x="11185" y="0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81"/>
            <p:cNvSpPr/>
            <p:nvPr/>
          </p:nvSpPr>
          <p:spPr>
            <a:xfrm>
              <a:off x="1969745" y="4851010"/>
              <a:ext cx="325910" cy="183396"/>
            </a:xfrm>
            <a:custGeom>
              <a:avLst/>
              <a:gdLst/>
              <a:ahLst/>
              <a:cxnLst/>
              <a:rect l="l" t="t" r="r" b="b"/>
              <a:pathLst>
                <a:path w="15178" h="8540" extrusionOk="0">
                  <a:moveTo>
                    <a:pt x="8666" y="1"/>
                  </a:moveTo>
                  <a:cubicBezTo>
                    <a:pt x="6807" y="1"/>
                    <a:pt x="4974" y="561"/>
                    <a:pt x="3436" y="1648"/>
                  </a:cubicBezTo>
                  <a:cubicBezTo>
                    <a:pt x="1" y="3916"/>
                    <a:pt x="968" y="7352"/>
                    <a:pt x="4004" y="8119"/>
                  </a:cubicBezTo>
                  <a:cubicBezTo>
                    <a:pt x="4998" y="8370"/>
                    <a:pt x="6095" y="8539"/>
                    <a:pt x="7196" y="8539"/>
                  </a:cubicBezTo>
                  <a:cubicBezTo>
                    <a:pt x="9457" y="8539"/>
                    <a:pt x="11730" y="7827"/>
                    <a:pt x="13143" y="5651"/>
                  </a:cubicBezTo>
                  <a:cubicBezTo>
                    <a:pt x="15178" y="2519"/>
                    <a:pt x="11867" y="105"/>
                    <a:pt x="10261" y="105"/>
                  </a:cubicBezTo>
                  <a:cubicBezTo>
                    <a:pt x="10208" y="105"/>
                    <a:pt x="10157" y="108"/>
                    <a:pt x="10108" y="113"/>
                  </a:cubicBezTo>
                  <a:cubicBezTo>
                    <a:pt x="9629" y="38"/>
                    <a:pt x="9147" y="1"/>
                    <a:pt x="8666" y="1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81"/>
            <p:cNvSpPr/>
            <p:nvPr/>
          </p:nvSpPr>
          <p:spPr>
            <a:xfrm>
              <a:off x="1832219" y="4319029"/>
              <a:ext cx="143265" cy="575981"/>
            </a:xfrm>
            <a:custGeom>
              <a:avLst/>
              <a:gdLst/>
              <a:ahLst/>
              <a:cxnLst/>
              <a:rect l="l" t="t" r="r" b="b"/>
              <a:pathLst>
                <a:path w="6672" h="26821" fill="none" extrusionOk="0">
                  <a:moveTo>
                    <a:pt x="0" y="26820"/>
                  </a:moveTo>
                  <a:cubicBezTo>
                    <a:pt x="0" y="26820"/>
                    <a:pt x="4470" y="22484"/>
                    <a:pt x="5204" y="17513"/>
                  </a:cubicBezTo>
                  <a:cubicBezTo>
                    <a:pt x="5671" y="14445"/>
                    <a:pt x="6271" y="6072"/>
                    <a:pt x="6672" y="1"/>
                  </a:cubicBez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81"/>
            <p:cNvSpPr/>
            <p:nvPr/>
          </p:nvSpPr>
          <p:spPr>
            <a:xfrm>
              <a:off x="1137352" y="2832007"/>
              <a:ext cx="1128144" cy="839737"/>
            </a:xfrm>
            <a:custGeom>
              <a:avLst/>
              <a:gdLst/>
              <a:ahLst/>
              <a:cxnLst/>
              <a:rect l="l" t="t" r="r" b="b"/>
              <a:pathLst>
                <a:path w="52539" h="39103" extrusionOk="0">
                  <a:moveTo>
                    <a:pt x="25471" y="1"/>
                  </a:moveTo>
                  <a:cubicBezTo>
                    <a:pt x="21724" y="1"/>
                    <a:pt x="17118" y="1304"/>
                    <a:pt x="15011" y="3431"/>
                  </a:cubicBezTo>
                  <a:cubicBezTo>
                    <a:pt x="11509" y="6900"/>
                    <a:pt x="16446" y="11303"/>
                    <a:pt x="14278" y="13839"/>
                  </a:cubicBezTo>
                  <a:cubicBezTo>
                    <a:pt x="12076" y="16407"/>
                    <a:pt x="4737" y="15106"/>
                    <a:pt x="2369" y="19709"/>
                  </a:cubicBezTo>
                  <a:cubicBezTo>
                    <a:pt x="1" y="24279"/>
                    <a:pt x="6038" y="26481"/>
                    <a:pt x="7306" y="28116"/>
                  </a:cubicBezTo>
                  <a:cubicBezTo>
                    <a:pt x="8607" y="29750"/>
                    <a:pt x="5104" y="30317"/>
                    <a:pt x="5471" y="31952"/>
                  </a:cubicBezTo>
                  <a:cubicBezTo>
                    <a:pt x="5838" y="33619"/>
                    <a:pt x="11509" y="33786"/>
                    <a:pt x="11509" y="33786"/>
                  </a:cubicBezTo>
                  <a:cubicBezTo>
                    <a:pt x="11509" y="33786"/>
                    <a:pt x="7873" y="34887"/>
                    <a:pt x="9674" y="36355"/>
                  </a:cubicBezTo>
                  <a:cubicBezTo>
                    <a:pt x="12055" y="38140"/>
                    <a:pt x="14936" y="39102"/>
                    <a:pt x="17903" y="39102"/>
                  </a:cubicBezTo>
                  <a:cubicBezTo>
                    <a:pt x="18095" y="39102"/>
                    <a:pt x="18288" y="39098"/>
                    <a:pt x="18481" y="39090"/>
                  </a:cubicBezTo>
                  <a:cubicBezTo>
                    <a:pt x="22150" y="38923"/>
                    <a:pt x="21216" y="31785"/>
                    <a:pt x="20849" y="26481"/>
                  </a:cubicBezTo>
                  <a:cubicBezTo>
                    <a:pt x="20498" y="21373"/>
                    <a:pt x="24852" y="15806"/>
                    <a:pt x="30052" y="15806"/>
                  </a:cubicBezTo>
                  <a:cubicBezTo>
                    <a:pt x="30285" y="15806"/>
                    <a:pt x="30520" y="15817"/>
                    <a:pt x="30756" y="15840"/>
                  </a:cubicBezTo>
                  <a:cubicBezTo>
                    <a:pt x="36227" y="16407"/>
                    <a:pt x="42097" y="22612"/>
                    <a:pt x="41163" y="25380"/>
                  </a:cubicBezTo>
                  <a:cubicBezTo>
                    <a:pt x="40919" y="26097"/>
                    <a:pt x="40903" y="26399"/>
                    <a:pt x="41102" y="26399"/>
                  </a:cubicBezTo>
                  <a:cubicBezTo>
                    <a:pt x="41662" y="26399"/>
                    <a:pt x="43924" y="24000"/>
                    <a:pt x="47568" y="21711"/>
                  </a:cubicBezTo>
                  <a:cubicBezTo>
                    <a:pt x="52538" y="18609"/>
                    <a:pt x="50337" y="12204"/>
                    <a:pt x="49236" y="10903"/>
                  </a:cubicBezTo>
                  <a:cubicBezTo>
                    <a:pt x="48168" y="9636"/>
                    <a:pt x="44499" y="9269"/>
                    <a:pt x="43765" y="6867"/>
                  </a:cubicBezTo>
                  <a:cubicBezTo>
                    <a:pt x="43031" y="4499"/>
                    <a:pt x="41364" y="2130"/>
                    <a:pt x="38261" y="2130"/>
                  </a:cubicBezTo>
                  <a:cubicBezTo>
                    <a:pt x="35159" y="2130"/>
                    <a:pt x="35860" y="6166"/>
                    <a:pt x="32757" y="6367"/>
                  </a:cubicBezTo>
                  <a:cubicBezTo>
                    <a:pt x="32757" y="6367"/>
                    <a:pt x="32757" y="4899"/>
                    <a:pt x="30756" y="1763"/>
                  </a:cubicBezTo>
                  <a:cubicBezTo>
                    <a:pt x="29957" y="545"/>
                    <a:pt x="27893" y="1"/>
                    <a:pt x="25471" y="1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81"/>
            <p:cNvSpPr/>
            <p:nvPr/>
          </p:nvSpPr>
          <p:spPr>
            <a:xfrm>
              <a:off x="1314285" y="3666830"/>
              <a:ext cx="467027" cy="550512"/>
            </a:xfrm>
            <a:custGeom>
              <a:avLst/>
              <a:gdLst/>
              <a:ahLst/>
              <a:cxnLst/>
              <a:rect l="l" t="t" r="r" b="b"/>
              <a:pathLst>
                <a:path w="21750" h="25635" extrusionOk="0">
                  <a:moveTo>
                    <a:pt x="10336" y="0"/>
                  </a:moveTo>
                  <a:cubicBezTo>
                    <a:pt x="9844" y="0"/>
                    <a:pt x="9349" y="116"/>
                    <a:pt x="8841" y="383"/>
                  </a:cubicBezTo>
                  <a:cubicBezTo>
                    <a:pt x="8841" y="383"/>
                    <a:pt x="6472" y="1017"/>
                    <a:pt x="5505" y="2251"/>
                  </a:cubicBezTo>
                  <a:cubicBezTo>
                    <a:pt x="4537" y="3518"/>
                    <a:pt x="501" y="5753"/>
                    <a:pt x="268" y="7488"/>
                  </a:cubicBezTo>
                  <a:cubicBezTo>
                    <a:pt x="1" y="9189"/>
                    <a:pt x="1502" y="18162"/>
                    <a:pt x="4471" y="21765"/>
                  </a:cubicBezTo>
                  <a:cubicBezTo>
                    <a:pt x="7440" y="25367"/>
                    <a:pt x="8941" y="25634"/>
                    <a:pt x="8941" y="25634"/>
                  </a:cubicBezTo>
                  <a:cubicBezTo>
                    <a:pt x="8941" y="25634"/>
                    <a:pt x="9808" y="22165"/>
                    <a:pt x="10442" y="21898"/>
                  </a:cubicBezTo>
                  <a:cubicBezTo>
                    <a:pt x="10464" y="21889"/>
                    <a:pt x="10493" y="21884"/>
                    <a:pt x="10528" y="21884"/>
                  </a:cubicBezTo>
                  <a:cubicBezTo>
                    <a:pt x="11476" y="21884"/>
                    <a:pt x="16780" y="25234"/>
                    <a:pt x="16780" y="25234"/>
                  </a:cubicBezTo>
                  <a:cubicBezTo>
                    <a:pt x="16780" y="25234"/>
                    <a:pt x="17780" y="19396"/>
                    <a:pt x="18414" y="19396"/>
                  </a:cubicBezTo>
                  <a:cubicBezTo>
                    <a:pt x="19014" y="19396"/>
                    <a:pt x="21016" y="21398"/>
                    <a:pt x="21016" y="21398"/>
                  </a:cubicBezTo>
                  <a:cubicBezTo>
                    <a:pt x="21016" y="21398"/>
                    <a:pt x="21750" y="16394"/>
                    <a:pt x="21249" y="12558"/>
                  </a:cubicBezTo>
                  <a:cubicBezTo>
                    <a:pt x="20749" y="8689"/>
                    <a:pt x="17513" y="3985"/>
                    <a:pt x="15178" y="2351"/>
                  </a:cubicBezTo>
                  <a:cubicBezTo>
                    <a:pt x="13383" y="1137"/>
                    <a:pt x="11876" y="0"/>
                    <a:pt x="10336" y="0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81"/>
            <p:cNvSpPr/>
            <p:nvPr/>
          </p:nvSpPr>
          <p:spPr>
            <a:xfrm>
              <a:off x="1431775" y="3574036"/>
              <a:ext cx="330226" cy="558049"/>
            </a:xfrm>
            <a:custGeom>
              <a:avLst/>
              <a:gdLst/>
              <a:ahLst/>
              <a:cxnLst/>
              <a:rect l="l" t="t" r="r" b="b"/>
              <a:pathLst>
                <a:path w="15379" h="25986" extrusionOk="0">
                  <a:moveTo>
                    <a:pt x="4570" y="0"/>
                  </a:moveTo>
                  <a:lnTo>
                    <a:pt x="0" y="10975"/>
                  </a:lnTo>
                  <a:cubicBezTo>
                    <a:pt x="0" y="10975"/>
                    <a:pt x="1168" y="16079"/>
                    <a:pt x="2736" y="19381"/>
                  </a:cubicBezTo>
                  <a:cubicBezTo>
                    <a:pt x="4837" y="23851"/>
                    <a:pt x="10074" y="25986"/>
                    <a:pt x="10074" y="25986"/>
                  </a:cubicBezTo>
                  <a:cubicBezTo>
                    <a:pt x="10041" y="23384"/>
                    <a:pt x="10608" y="20815"/>
                    <a:pt x="11709" y="18480"/>
                  </a:cubicBezTo>
                  <a:cubicBezTo>
                    <a:pt x="12743" y="16379"/>
                    <a:pt x="13977" y="14344"/>
                    <a:pt x="15378" y="12443"/>
                  </a:cubicBezTo>
                  <a:cubicBezTo>
                    <a:pt x="15378" y="12443"/>
                    <a:pt x="7139" y="4404"/>
                    <a:pt x="4570" y="0"/>
                  </a:cubicBez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81"/>
            <p:cNvSpPr/>
            <p:nvPr/>
          </p:nvSpPr>
          <p:spPr>
            <a:xfrm>
              <a:off x="1555707" y="3634209"/>
              <a:ext cx="171200" cy="368232"/>
            </a:xfrm>
            <a:custGeom>
              <a:avLst/>
              <a:gdLst/>
              <a:ahLst/>
              <a:cxnLst/>
              <a:rect l="l" t="t" r="r" b="b"/>
              <a:pathLst>
                <a:path w="7973" h="17147" extrusionOk="0">
                  <a:moveTo>
                    <a:pt x="467" y="0"/>
                  </a:moveTo>
                  <a:lnTo>
                    <a:pt x="0" y="1368"/>
                  </a:lnTo>
                  <a:cubicBezTo>
                    <a:pt x="0" y="1368"/>
                    <a:pt x="2102" y="13410"/>
                    <a:pt x="5104" y="17146"/>
                  </a:cubicBezTo>
                  <a:lnTo>
                    <a:pt x="7973" y="11742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81"/>
            <p:cNvSpPr/>
            <p:nvPr/>
          </p:nvSpPr>
          <p:spPr>
            <a:xfrm>
              <a:off x="1517009" y="3795380"/>
              <a:ext cx="512871" cy="772241"/>
            </a:xfrm>
            <a:custGeom>
              <a:avLst/>
              <a:gdLst/>
              <a:ahLst/>
              <a:cxnLst/>
              <a:rect l="l" t="t" r="r" b="b"/>
              <a:pathLst>
                <a:path w="23885" h="35960" extrusionOk="0">
                  <a:moveTo>
                    <a:pt x="17313" y="1"/>
                  </a:moveTo>
                  <a:cubicBezTo>
                    <a:pt x="16313" y="1"/>
                    <a:pt x="13577" y="3470"/>
                    <a:pt x="12577" y="4838"/>
                  </a:cubicBezTo>
                  <a:cubicBezTo>
                    <a:pt x="11576" y="6205"/>
                    <a:pt x="9341" y="8207"/>
                    <a:pt x="8340" y="9308"/>
                  </a:cubicBezTo>
                  <a:cubicBezTo>
                    <a:pt x="7340" y="10442"/>
                    <a:pt x="1" y="29589"/>
                    <a:pt x="1" y="29589"/>
                  </a:cubicBezTo>
                  <a:lnTo>
                    <a:pt x="7239" y="35960"/>
                  </a:lnTo>
                  <a:lnTo>
                    <a:pt x="13210" y="13711"/>
                  </a:lnTo>
                  <a:cubicBezTo>
                    <a:pt x="14111" y="13377"/>
                    <a:pt x="15012" y="12977"/>
                    <a:pt x="15812" y="12443"/>
                  </a:cubicBezTo>
                  <a:cubicBezTo>
                    <a:pt x="17180" y="11576"/>
                    <a:pt x="21650" y="4871"/>
                    <a:pt x="21650" y="4871"/>
                  </a:cubicBezTo>
                  <a:lnTo>
                    <a:pt x="22284" y="5605"/>
                  </a:lnTo>
                  <a:cubicBezTo>
                    <a:pt x="22284" y="5605"/>
                    <a:pt x="23885" y="5505"/>
                    <a:pt x="23751" y="3637"/>
                  </a:cubicBezTo>
                  <a:cubicBezTo>
                    <a:pt x="23651" y="1735"/>
                    <a:pt x="22917" y="1368"/>
                    <a:pt x="21783" y="1135"/>
                  </a:cubicBezTo>
                  <a:cubicBezTo>
                    <a:pt x="20649" y="868"/>
                    <a:pt x="18314" y="1"/>
                    <a:pt x="17313" y="1"/>
                  </a:cubicBez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81"/>
            <p:cNvSpPr/>
            <p:nvPr/>
          </p:nvSpPr>
          <p:spPr>
            <a:xfrm>
              <a:off x="1513444" y="3131177"/>
              <a:ext cx="596656" cy="804024"/>
            </a:xfrm>
            <a:custGeom>
              <a:avLst/>
              <a:gdLst/>
              <a:ahLst/>
              <a:cxnLst/>
              <a:rect l="l" t="t" r="r" b="b"/>
              <a:pathLst>
                <a:path w="27787" h="37440" extrusionOk="0">
                  <a:moveTo>
                    <a:pt x="14436" y="1"/>
                  </a:moveTo>
                  <a:cubicBezTo>
                    <a:pt x="11024" y="1"/>
                    <a:pt x="5176" y="1516"/>
                    <a:pt x="2869" y="4711"/>
                  </a:cubicBezTo>
                  <a:cubicBezTo>
                    <a:pt x="267" y="8347"/>
                    <a:pt x="0" y="13117"/>
                    <a:pt x="0" y="15152"/>
                  </a:cubicBezTo>
                  <a:cubicBezTo>
                    <a:pt x="0" y="17187"/>
                    <a:pt x="434" y="22090"/>
                    <a:pt x="2302" y="25726"/>
                  </a:cubicBezTo>
                  <a:cubicBezTo>
                    <a:pt x="4170" y="29329"/>
                    <a:pt x="7005" y="37201"/>
                    <a:pt x="12709" y="37434"/>
                  </a:cubicBezTo>
                  <a:cubicBezTo>
                    <a:pt x="12787" y="37438"/>
                    <a:pt x="12865" y="37440"/>
                    <a:pt x="12943" y="37440"/>
                  </a:cubicBezTo>
                  <a:cubicBezTo>
                    <a:pt x="16475" y="37440"/>
                    <a:pt x="19434" y="33776"/>
                    <a:pt x="21849" y="31230"/>
                  </a:cubicBezTo>
                  <a:cubicBezTo>
                    <a:pt x="24318" y="28628"/>
                    <a:pt x="25185" y="24559"/>
                    <a:pt x="25185" y="21657"/>
                  </a:cubicBezTo>
                  <a:cubicBezTo>
                    <a:pt x="25185" y="18754"/>
                    <a:pt x="25452" y="16286"/>
                    <a:pt x="26619" y="11383"/>
                  </a:cubicBezTo>
                  <a:cubicBezTo>
                    <a:pt x="27787" y="6446"/>
                    <a:pt x="26052" y="5011"/>
                    <a:pt x="26052" y="5011"/>
                  </a:cubicBezTo>
                  <a:cubicBezTo>
                    <a:pt x="22416" y="942"/>
                    <a:pt x="18647" y="508"/>
                    <a:pt x="15611" y="74"/>
                  </a:cubicBezTo>
                  <a:cubicBezTo>
                    <a:pt x="15268" y="25"/>
                    <a:pt x="14872" y="1"/>
                    <a:pt x="14436" y="1"/>
                  </a:cubicBez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81"/>
            <p:cNvSpPr/>
            <p:nvPr/>
          </p:nvSpPr>
          <p:spPr>
            <a:xfrm>
              <a:off x="1395246" y="3044288"/>
              <a:ext cx="749218" cy="476144"/>
            </a:xfrm>
            <a:custGeom>
              <a:avLst/>
              <a:gdLst/>
              <a:ahLst/>
              <a:cxnLst/>
              <a:rect l="l" t="t" r="r" b="b"/>
              <a:pathLst>
                <a:path w="34892" h="22172" extrusionOk="0">
                  <a:moveTo>
                    <a:pt x="18446" y="0"/>
                  </a:moveTo>
                  <a:cubicBezTo>
                    <a:pt x="14709" y="0"/>
                    <a:pt x="10805" y="1025"/>
                    <a:pt x="7539" y="3420"/>
                  </a:cubicBezTo>
                  <a:cubicBezTo>
                    <a:pt x="0" y="8924"/>
                    <a:pt x="4337" y="21800"/>
                    <a:pt x="4337" y="21800"/>
                  </a:cubicBezTo>
                  <a:cubicBezTo>
                    <a:pt x="4337" y="21800"/>
                    <a:pt x="4621" y="22171"/>
                    <a:pt x="5809" y="22171"/>
                  </a:cubicBezTo>
                  <a:cubicBezTo>
                    <a:pt x="6088" y="22171"/>
                    <a:pt x="6418" y="22151"/>
                    <a:pt x="6805" y="22100"/>
                  </a:cubicBezTo>
                  <a:cubicBezTo>
                    <a:pt x="6805" y="22100"/>
                    <a:pt x="7372" y="20065"/>
                    <a:pt x="9974" y="18898"/>
                  </a:cubicBezTo>
                  <a:cubicBezTo>
                    <a:pt x="12576" y="17730"/>
                    <a:pt x="14177" y="15729"/>
                    <a:pt x="13310" y="13827"/>
                  </a:cubicBezTo>
                  <a:cubicBezTo>
                    <a:pt x="12442" y="11959"/>
                    <a:pt x="12909" y="10091"/>
                    <a:pt x="16645" y="9057"/>
                  </a:cubicBezTo>
                  <a:cubicBezTo>
                    <a:pt x="17104" y="8931"/>
                    <a:pt x="17522" y="8877"/>
                    <a:pt x="17909" y="8877"/>
                  </a:cubicBezTo>
                  <a:cubicBezTo>
                    <a:pt x="20473" y="8877"/>
                    <a:pt x="21661" y="11284"/>
                    <a:pt x="24318" y="11284"/>
                  </a:cubicBezTo>
                  <a:cubicBezTo>
                    <a:pt x="24551" y="11284"/>
                    <a:pt x="24795" y="11266"/>
                    <a:pt x="25051" y="11226"/>
                  </a:cubicBezTo>
                  <a:cubicBezTo>
                    <a:pt x="27865" y="10783"/>
                    <a:pt x="29112" y="9790"/>
                    <a:pt x="30413" y="9790"/>
                  </a:cubicBezTo>
                  <a:cubicBezTo>
                    <a:pt x="30778" y="9790"/>
                    <a:pt x="31147" y="9868"/>
                    <a:pt x="31556" y="10058"/>
                  </a:cubicBezTo>
                  <a:cubicBezTo>
                    <a:pt x="33424" y="10925"/>
                    <a:pt x="32557" y="13394"/>
                    <a:pt x="32557" y="13394"/>
                  </a:cubicBezTo>
                  <a:cubicBezTo>
                    <a:pt x="32557" y="13394"/>
                    <a:pt x="34892" y="9191"/>
                    <a:pt x="30389" y="4421"/>
                  </a:cubicBezTo>
                  <a:cubicBezTo>
                    <a:pt x="27864" y="1726"/>
                    <a:pt x="23296" y="0"/>
                    <a:pt x="18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81"/>
            <p:cNvSpPr/>
            <p:nvPr/>
          </p:nvSpPr>
          <p:spPr>
            <a:xfrm>
              <a:off x="1855133" y="3571180"/>
              <a:ext cx="74510" cy="180540"/>
            </a:xfrm>
            <a:custGeom>
              <a:avLst/>
              <a:gdLst/>
              <a:ahLst/>
              <a:cxnLst/>
              <a:rect l="l" t="t" r="r" b="b"/>
              <a:pathLst>
                <a:path w="3470" h="8407" fill="none" extrusionOk="0">
                  <a:moveTo>
                    <a:pt x="3470" y="0"/>
                  </a:moveTo>
                  <a:lnTo>
                    <a:pt x="3036" y="8406"/>
                  </a:lnTo>
                  <a:lnTo>
                    <a:pt x="1" y="7239"/>
                  </a:ln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81"/>
            <p:cNvSpPr/>
            <p:nvPr/>
          </p:nvSpPr>
          <p:spPr>
            <a:xfrm>
              <a:off x="1789957" y="3783204"/>
              <a:ext cx="90270" cy="43014"/>
            </a:xfrm>
            <a:custGeom>
              <a:avLst/>
              <a:gdLst/>
              <a:ahLst/>
              <a:cxnLst/>
              <a:rect l="l" t="t" r="r" b="b"/>
              <a:pathLst>
                <a:path w="4204" h="2003" fill="none" extrusionOk="0">
                  <a:moveTo>
                    <a:pt x="4203" y="1602"/>
                  </a:moveTo>
                  <a:cubicBezTo>
                    <a:pt x="4203" y="1602"/>
                    <a:pt x="1301" y="2002"/>
                    <a:pt x="0" y="1"/>
                  </a:cubicBez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81"/>
            <p:cNvSpPr/>
            <p:nvPr/>
          </p:nvSpPr>
          <p:spPr>
            <a:xfrm>
              <a:off x="1774903" y="3534522"/>
              <a:ext cx="39424" cy="64726"/>
            </a:xfrm>
            <a:custGeom>
              <a:avLst/>
              <a:gdLst/>
              <a:ahLst/>
              <a:cxnLst/>
              <a:rect l="l" t="t" r="r" b="b"/>
              <a:pathLst>
                <a:path w="1836" h="3014" extrusionOk="0">
                  <a:moveTo>
                    <a:pt x="1102" y="1"/>
                  </a:moveTo>
                  <a:cubicBezTo>
                    <a:pt x="688" y="1"/>
                    <a:pt x="261" y="582"/>
                    <a:pt x="134" y="1373"/>
                  </a:cubicBezTo>
                  <a:cubicBezTo>
                    <a:pt x="1" y="2207"/>
                    <a:pt x="234" y="2941"/>
                    <a:pt x="668" y="3008"/>
                  </a:cubicBezTo>
                  <a:cubicBezTo>
                    <a:pt x="690" y="3011"/>
                    <a:pt x="712" y="3013"/>
                    <a:pt x="734" y="3013"/>
                  </a:cubicBezTo>
                  <a:cubicBezTo>
                    <a:pt x="1148" y="3013"/>
                    <a:pt x="1575" y="2432"/>
                    <a:pt x="1702" y="1640"/>
                  </a:cubicBezTo>
                  <a:cubicBezTo>
                    <a:pt x="1835" y="806"/>
                    <a:pt x="1602" y="73"/>
                    <a:pt x="1168" y="6"/>
                  </a:cubicBezTo>
                  <a:cubicBezTo>
                    <a:pt x="1146" y="2"/>
                    <a:pt x="1124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81"/>
            <p:cNvSpPr/>
            <p:nvPr/>
          </p:nvSpPr>
          <p:spPr>
            <a:xfrm>
              <a:off x="1974040" y="3539547"/>
              <a:ext cx="39424" cy="64704"/>
            </a:xfrm>
            <a:custGeom>
              <a:avLst/>
              <a:gdLst/>
              <a:ahLst/>
              <a:cxnLst/>
              <a:rect l="l" t="t" r="r" b="b"/>
              <a:pathLst>
                <a:path w="1836" h="3013" extrusionOk="0">
                  <a:moveTo>
                    <a:pt x="1102" y="0"/>
                  </a:moveTo>
                  <a:cubicBezTo>
                    <a:pt x="688" y="0"/>
                    <a:pt x="261" y="581"/>
                    <a:pt x="134" y="1373"/>
                  </a:cubicBezTo>
                  <a:cubicBezTo>
                    <a:pt x="1" y="2207"/>
                    <a:pt x="234" y="2941"/>
                    <a:pt x="668" y="3007"/>
                  </a:cubicBezTo>
                  <a:cubicBezTo>
                    <a:pt x="690" y="3011"/>
                    <a:pt x="712" y="3013"/>
                    <a:pt x="734" y="3013"/>
                  </a:cubicBezTo>
                  <a:cubicBezTo>
                    <a:pt x="1148" y="3013"/>
                    <a:pt x="1575" y="2431"/>
                    <a:pt x="1702" y="1640"/>
                  </a:cubicBezTo>
                  <a:cubicBezTo>
                    <a:pt x="1835" y="806"/>
                    <a:pt x="1602" y="72"/>
                    <a:pt x="1168" y="5"/>
                  </a:cubicBezTo>
                  <a:cubicBezTo>
                    <a:pt x="1146" y="2"/>
                    <a:pt x="1124" y="0"/>
                    <a:pt x="110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81"/>
            <p:cNvSpPr/>
            <p:nvPr/>
          </p:nvSpPr>
          <p:spPr>
            <a:xfrm>
              <a:off x="1731931" y="3430046"/>
              <a:ext cx="121062" cy="58047"/>
            </a:xfrm>
            <a:custGeom>
              <a:avLst/>
              <a:gdLst/>
              <a:ahLst/>
              <a:cxnLst/>
              <a:rect l="l" t="t" r="r" b="b"/>
              <a:pathLst>
                <a:path w="5638" h="2703" fill="none" extrusionOk="0">
                  <a:moveTo>
                    <a:pt x="0" y="2703"/>
                  </a:moveTo>
                  <a:cubicBezTo>
                    <a:pt x="0" y="2703"/>
                    <a:pt x="3102" y="1"/>
                    <a:pt x="5637" y="2102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81"/>
            <p:cNvSpPr/>
            <p:nvPr/>
          </p:nvSpPr>
          <p:spPr>
            <a:xfrm>
              <a:off x="1966889" y="3436488"/>
              <a:ext cx="84537" cy="38719"/>
            </a:xfrm>
            <a:custGeom>
              <a:avLst/>
              <a:gdLst/>
              <a:ahLst/>
              <a:cxnLst/>
              <a:rect l="l" t="t" r="r" b="b"/>
              <a:pathLst>
                <a:path w="3937" h="1803" fill="none" extrusionOk="0">
                  <a:moveTo>
                    <a:pt x="0" y="1802"/>
                  </a:moveTo>
                  <a:cubicBezTo>
                    <a:pt x="0" y="1802"/>
                    <a:pt x="2135" y="1"/>
                    <a:pt x="3936" y="1702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81"/>
            <p:cNvSpPr/>
            <p:nvPr/>
          </p:nvSpPr>
          <p:spPr>
            <a:xfrm>
              <a:off x="1640941" y="3512424"/>
              <a:ext cx="257155" cy="209209"/>
            </a:xfrm>
            <a:custGeom>
              <a:avLst/>
              <a:gdLst/>
              <a:ahLst/>
              <a:cxnLst/>
              <a:rect l="l" t="t" r="r" b="b"/>
              <a:pathLst>
                <a:path w="11976" h="9742" fill="none" extrusionOk="0">
                  <a:moveTo>
                    <a:pt x="11876" y="701"/>
                  </a:moveTo>
                  <a:cubicBezTo>
                    <a:pt x="11876" y="701"/>
                    <a:pt x="7439" y="1"/>
                    <a:pt x="601" y="1102"/>
                  </a:cubicBezTo>
                  <a:cubicBezTo>
                    <a:pt x="601" y="1102"/>
                    <a:pt x="1" y="5738"/>
                    <a:pt x="3236" y="7740"/>
                  </a:cubicBezTo>
                  <a:cubicBezTo>
                    <a:pt x="6439" y="9741"/>
                    <a:pt x="9574" y="7840"/>
                    <a:pt x="10375" y="6739"/>
                  </a:cubicBezTo>
                  <a:cubicBezTo>
                    <a:pt x="11976" y="4537"/>
                    <a:pt x="11876" y="701"/>
                    <a:pt x="11876" y="701"/>
                  </a:cubicBezTo>
                  <a:close/>
                </a:path>
              </a:pathLst>
            </a:custGeom>
            <a:solidFill>
              <a:schemeClr val="dk1"/>
            </a:solidFill>
            <a:ln w="2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81"/>
            <p:cNvSpPr/>
            <p:nvPr/>
          </p:nvSpPr>
          <p:spPr>
            <a:xfrm>
              <a:off x="1931778" y="3498809"/>
              <a:ext cx="183397" cy="200598"/>
            </a:xfrm>
            <a:custGeom>
              <a:avLst/>
              <a:gdLst/>
              <a:ahLst/>
              <a:cxnLst/>
              <a:rect l="l" t="t" r="r" b="b"/>
              <a:pathLst>
                <a:path w="8541" h="9341" fill="none" extrusionOk="0">
                  <a:moveTo>
                    <a:pt x="8473" y="701"/>
                  </a:moveTo>
                  <a:cubicBezTo>
                    <a:pt x="8473" y="701"/>
                    <a:pt x="5305" y="1"/>
                    <a:pt x="434" y="1068"/>
                  </a:cubicBezTo>
                  <a:cubicBezTo>
                    <a:pt x="434" y="1068"/>
                    <a:pt x="1" y="5505"/>
                    <a:pt x="2302" y="7406"/>
                  </a:cubicBezTo>
                  <a:cubicBezTo>
                    <a:pt x="4571" y="9341"/>
                    <a:pt x="6839" y="7506"/>
                    <a:pt x="7406" y="6439"/>
                  </a:cubicBezTo>
                  <a:cubicBezTo>
                    <a:pt x="8540" y="4371"/>
                    <a:pt x="8473" y="701"/>
                    <a:pt x="8473" y="701"/>
                  </a:cubicBezTo>
                  <a:close/>
                </a:path>
              </a:pathLst>
            </a:custGeom>
            <a:solidFill>
              <a:schemeClr val="dk1"/>
            </a:solidFill>
            <a:ln w="2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81"/>
            <p:cNvSpPr/>
            <p:nvPr/>
          </p:nvSpPr>
          <p:spPr>
            <a:xfrm>
              <a:off x="1895957" y="3499539"/>
              <a:ext cx="44448" cy="27960"/>
            </a:xfrm>
            <a:custGeom>
              <a:avLst/>
              <a:gdLst/>
              <a:ahLst/>
              <a:cxnLst/>
              <a:rect l="l" t="t" r="r" b="b"/>
              <a:pathLst>
                <a:path w="2070" h="1302" fill="none" extrusionOk="0">
                  <a:moveTo>
                    <a:pt x="1" y="1301"/>
                  </a:moveTo>
                  <a:cubicBezTo>
                    <a:pt x="1" y="1301"/>
                    <a:pt x="468" y="0"/>
                    <a:pt x="2069" y="1034"/>
                  </a:cubicBezTo>
                </a:path>
              </a:pathLst>
            </a:custGeom>
            <a:solidFill>
              <a:schemeClr val="dk1"/>
            </a:solidFill>
            <a:ln w="2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81"/>
            <p:cNvSpPr/>
            <p:nvPr/>
          </p:nvSpPr>
          <p:spPr>
            <a:xfrm>
              <a:off x="1509858" y="3477334"/>
              <a:ext cx="143995" cy="58756"/>
            </a:xfrm>
            <a:custGeom>
              <a:avLst/>
              <a:gdLst/>
              <a:ahLst/>
              <a:cxnLst/>
              <a:rect l="l" t="t" r="r" b="b"/>
              <a:pathLst>
                <a:path w="6706" h="2736" fill="none" extrusionOk="0">
                  <a:moveTo>
                    <a:pt x="0" y="0"/>
                  </a:moveTo>
                  <a:lnTo>
                    <a:pt x="6705" y="2736"/>
                  </a:lnTo>
                </a:path>
              </a:pathLst>
            </a:custGeom>
            <a:solidFill>
              <a:schemeClr val="dk1"/>
            </a:solidFill>
            <a:ln w="2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81"/>
            <p:cNvSpPr/>
            <p:nvPr/>
          </p:nvSpPr>
          <p:spPr>
            <a:xfrm>
              <a:off x="1413864" y="3451585"/>
              <a:ext cx="143265" cy="182172"/>
            </a:xfrm>
            <a:custGeom>
              <a:avLst/>
              <a:gdLst/>
              <a:ahLst/>
              <a:cxnLst/>
              <a:rect l="l" t="t" r="r" b="b"/>
              <a:pathLst>
                <a:path w="6672" h="8483" extrusionOk="0">
                  <a:moveTo>
                    <a:pt x="4156" y="0"/>
                  </a:moveTo>
                  <a:cubicBezTo>
                    <a:pt x="3745" y="0"/>
                    <a:pt x="3273" y="229"/>
                    <a:pt x="2736" y="799"/>
                  </a:cubicBezTo>
                  <a:cubicBezTo>
                    <a:pt x="1" y="3701"/>
                    <a:pt x="2469" y="6603"/>
                    <a:pt x="3770" y="7904"/>
                  </a:cubicBezTo>
                  <a:cubicBezTo>
                    <a:pt x="4204" y="8338"/>
                    <a:pt x="4671" y="8482"/>
                    <a:pt x="5100" y="8482"/>
                  </a:cubicBezTo>
                  <a:cubicBezTo>
                    <a:pt x="5960" y="8482"/>
                    <a:pt x="6672" y="7904"/>
                    <a:pt x="6672" y="7904"/>
                  </a:cubicBezTo>
                  <a:lnTo>
                    <a:pt x="6505" y="3834"/>
                  </a:lnTo>
                  <a:cubicBezTo>
                    <a:pt x="6505" y="3834"/>
                    <a:pt x="5837" y="0"/>
                    <a:pt x="415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81"/>
            <p:cNvSpPr/>
            <p:nvPr/>
          </p:nvSpPr>
          <p:spPr>
            <a:xfrm>
              <a:off x="1413864" y="3406401"/>
              <a:ext cx="143265" cy="242861"/>
            </a:xfrm>
            <a:custGeom>
              <a:avLst/>
              <a:gdLst/>
              <a:ahLst/>
              <a:cxnLst/>
              <a:rect l="l" t="t" r="r" b="b"/>
              <a:pathLst>
                <a:path w="6672" h="11309" fill="none" extrusionOk="0">
                  <a:moveTo>
                    <a:pt x="6505" y="5938"/>
                  </a:moveTo>
                  <a:cubicBezTo>
                    <a:pt x="6505" y="5938"/>
                    <a:pt x="5471" y="1"/>
                    <a:pt x="2736" y="2903"/>
                  </a:cubicBezTo>
                  <a:cubicBezTo>
                    <a:pt x="1" y="5805"/>
                    <a:pt x="2469" y="8707"/>
                    <a:pt x="3770" y="10008"/>
                  </a:cubicBezTo>
                  <a:cubicBezTo>
                    <a:pt x="5071" y="11309"/>
                    <a:pt x="6672" y="10008"/>
                    <a:pt x="6672" y="10008"/>
                  </a:cubicBez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81"/>
            <p:cNvSpPr/>
            <p:nvPr/>
          </p:nvSpPr>
          <p:spPr>
            <a:xfrm>
              <a:off x="989067" y="4162153"/>
              <a:ext cx="720596" cy="914083"/>
            </a:xfrm>
            <a:custGeom>
              <a:avLst/>
              <a:gdLst/>
              <a:ahLst/>
              <a:cxnLst/>
              <a:rect l="l" t="t" r="r" b="b"/>
              <a:pathLst>
                <a:path w="33559" h="42565" extrusionOk="0">
                  <a:moveTo>
                    <a:pt x="15445" y="1"/>
                  </a:moveTo>
                  <a:lnTo>
                    <a:pt x="1" y="10642"/>
                  </a:lnTo>
                  <a:cubicBezTo>
                    <a:pt x="1" y="10642"/>
                    <a:pt x="1602" y="15579"/>
                    <a:pt x="2102" y="16479"/>
                  </a:cubicBezTo>
                  <a:cubicBezTo>
                    <a:pt x="2603" y="17346"/>
                    <a:pt x="4838" y="26420"/>
                    <a:pt x="7573" y="32624"/>
                  </a:cubicBezTo>
                  <a:cubicBezTo>
                    <a:pt x="10308" y="38829"/>
                    <a:pt x="15412" y="42565"/>
                    <a:pt x="19381" y="42565"/>
                  </a:cubicBezTo>
                  <a:cubicBezTo>
                    <a:pt x="23351" y="42565"/>
                    <a:pt x="25352" y="42565"/>
                    <a:pt x="29455" y="36727"/>
                  </a:cubicBezTo>
                  <a:cubicBezTo>
                    <a:pt x="33558" y="30890"/>
                    <a:pt x="33558" y="21183"/>
                    <a:pt x="33558" y="21183"/>
                  </a:cubicBezTo>
                  <a:cubicBezTo>
                    <a:pt x="33558" y="21183"/>
                    <a:pt x="33425" y="20682"/>
                    <a:pt x="32290" y="19081"/>
                  </a:cubicBezTo>
                  <a:cubicBezTo>
                    <a:pt x="31190" y="17480"/>
                    <a:pt x="24085" y="12510"/>
                    <a:pt x="24085" y="12510"/>
                  </a:cubicBezTo>
                  <a:lnTo>
                    <a:pt x="19748" y="17713"/>
                  </a:lnTo>
                  <a:cubicBezTo>
                    <a:pt x="19748" y="17713"/>
                    <a:pt x="19882" y="16579"/>
                    <a:pt x="19014" y="10642"/>
                  </a:cubicBezTo>
                  <a:cubicBezTo>
                    <a:pt x="18414" y="6906"/>
                    <a:pt x="17213" y="3303"/>
                    <a:pt x="1544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81"/>
            <p:cNvSpPr/>
            <p:nvPr/>
          </p:nvSpPr>
          <p:spPr>
            <a:xfrm>
              <a:off x="989067" y="4162153"/>
              <a:ext cx="720596" cy="914083"/>
            </a:xfrm>
            <a:custGeom>
              <a:avLst/>
              <a:gdLst/>
              <a:ahLst/>
              <a:cxnLst/>
              <a:rect l="l" t="t" r="r" b="b"/>
              <a:pathLst>
                <a:path w="33559" h="42565" fill="none" extrusionOk="0">
                  <a:moveTo>
                    <a:pt x="15445" y="1"/>
                  </a:moveTo>
                  <a:cubicBezTo>
                    <a:pt x="17213" y="3303"/>
                    <a:pt x="18414" y="6906"/>
                    <a:pt x="19014" y="10642"/>
                  </a:cubicBezTo>
                  <a:cubicBezTo>
                    <a:pt x="19882" y="16579"/>
                    <a:pt x="19748" y="17713"/>
                    <a:pt x="19748" y="17713"/>
                  </a:cubicBezTo>
                  <a:lnTo>
                    <a:pt x="24085" y="12510"/>
                  </a:lnTo>
                  <a:cubicBezTo>
                    <a:pt x="24085" y="12510"/>
                    <a:pt x="31190" y="17480"/>
                    <a:pt x="32290" y="19081"/>
                  </a:cubicBezTo>
                  <a:cubicBezTo>
                    <a:pt x="33425" y="20682"/>
                    <a:pt x="33558" y="21183"/>
                    <a:pt x="33558" y="21183"/>
                  </a:cubicBezTo>
                  <a:cubicBezTo>
                    <a:pt x="33558" y="21183"/>
                    <a:pt x="33558" y="30890"/>
                    <a:pt x="29455" y="36727"/>
                  </a:cubicBezTo>
                  <a:cubicBezTo>
                    <a:pt x="25352" y="42565"/>
                    <a:pt x="23351" y="42565"/>
                    <a:pt x="19381" y="42565"/>
                  </a:cubicBezTo>
                  <a:cubicBezTo>
                    <a:pt x="15412" y="42565"/>
                    <a:pt x="10308" y="38829"/>
                    <a:pt x="7573" y="32624"/>
                  </a:cubicBezTo>
                  <a:cubicBezTo>
                    <a:pt x="4838" y="26420"/>
                    <a:pt x="2603" y="17346"/>
                    <a:pt x="2102" y="16479"/>
                  </a:cubicBezTo>
                  <a:cubicBezTo>
                    <a:pt x="1602" y="15579"/>
                    <a:pt x="1" y="10642"/>
                    <a:pt x="1" y="10642"/>
                  </a:cubicBez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81"/>
            <p:cNvSpPr/>
            <p:nvPr/>
          </p:nvSpPr>
          <p:spPr>
            <a:xfrm>
              <a:off x="1318601" y="4542542"/>
              <a:ext cx="94565" cy="116781"/>
            </a:xfrm>
            <a:custGeom>
              <a:avLst/>
              <a:gdLst/>
              <a:ahLst/>
              <a:cxnLst/>
              <a:rect l="l" t="t" r="r" b="b"/>
              <a:pathLst>
                <a:path w="4404" h="5438" fill="none" extrusionOk="0">
                  <a:moveTo>
                    <a:pt x="4403" y="0"/>
                  </a:moveTo>
                  <a:cubicBezTo>
                    <a:pt x="4403" y="0"/>
                    <a:pt x="2068" y="2936"/>
                    <a:pt x="0" y="5438"/>
                  </a:cubicBez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81"/>
            <p:cNvSpPr/>
            <p:nvPr/>
          </p:nvSpPr>
          <p:spPr>
            <a:xfrm>
              <a:off x="1408131" y="4401600"/>
              <a:ext cx="357431" cy="295217"/>
            </a:xfrm>
            <a:custGeom>
              <a:avLst/>
              <a:gdLst/>
              <a:ahLst/>
              <a:cxnLst/>
              <a:rect l="l" t="t" r="r" b="b"/>
              <a:pathLst>
                <a:path w="16646" h="13747" extrusionOk="0">
                  <a:moveTo>
                    <a:pt x="5292" y="1"/>
                  </a:moveTo>
                  <a:cubicBezTo>
                    <a:pt x="4100" y="1"/>
                    <a:pt x="3410" y="747"/>
                    <a:pt x="2836" y="1960"/>
                  </a:cubicBezTo>
                  <a:cubicBezTo>
                    <a:pt x="1969" y="3828"/>
                    <a:pt x="1" y="4829"/>
                    <a:pt x="868" y="5963"/>
                  </a:cubicBezTo>
                  <a:cubicBezTo>
                    <a:pt x="3570" y="6730"/>
                    <a:pt x="6138" y="7864"/>
                    <a:pt x="8573" y="9299"/>
                  </a:cubicBezTo>
                  <a:cubicBezTo>
                    <a:pt x="12167" y="11437"/>
                    <a:pt x="12956" y="13747"/>
                    <a:pt x="13902" y="13747"/>
                  </a:cubicBezTo>
                  <a:cubicBezTo>
                    <a:pt x="14062" y="13747"/>
                    <a:pt x="14227" y="13680"/>
                    <a:pt x="14411" y="13535"/>
                  </a:cubicBezTo>
                  <a:cubicBezTo>
                    <a:pt x="15645" y="12534"/>
                    <a:pt x="16646" y="9432"/>
                    <a:pt x="15378" y="7698"/>
                  </a:cubicBezTo>
                  <a:cubicBezTo>
                    <a:pt x="14144" y="5963"/>
                    <a:pt x="10308" y="1860"/>
                    <a:pt x="7573" y="626"/>
                  </a:cubicBezTo>
                  <a:cubicBezTo>
                    <a:pt x="6646" y="196"/>
                    <a:pt x="5903" y="1"/>
                    <a:pt x="5292" y="1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81"/>
            <p:cNvSpPr/>
            <p:nvPr/>
          </p:nvSpPr>
          <p:spPr>
            <a:xfrm>
              <a:off x="1420307" y="4529635"/>
              <a:ext cx="6463" cy="172680"/>
            </a:xfrm>
            <a:custGeom>
              <a:avLst/>
              <a:gdLst/>
              <a:ahLst/>
              <a:cxnLst/>
              <a:rect l="l" t="t" r="r" b="b"/>
              <a:pathLst>
                <a:path w="301" h="8041" fill="none" extrusionOk="0">
                  <a:moveTo>
                    <a:pt x="301" y="1"/>
                  </a:moveTo>
                  <a:cubicBezTo>
                    <a:pt x="301" y="1"/>
                    <a:pt x="1" y="4171"/>
                    <a:pt x="67" y="8040"/>
                  </a:cubicBez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81"/>
            <p:cNvSpPr/>
            <p:nvPr/>
          </p:nvSpPr>
          <p:spPr>
            <a:xfrm>
              <a:off x="2059296" y="4829728"/>
              <a:ext cx="496380" cy="191364"/>
            </a:xfrm>
            <a:custGeom>
              <a:avLst/>
              <a:gdLst/>
              <a:ahLst/>
              <a:cxnLst/>
              <a:rect l="l" t="t" r="r" b="b"/>
              <a:pathLst>
                <a:path w="23117" h="8911" extrusionOk="0">
                  <a:moveTo>
                    <a:pt x="6101" y="1"/>
                  </a:moveTo>
                  <a:cubicBezTo>
                    <a:pt x="5398" y="1"/>
                    <a:pt x="4750" y="51"/>
                    <a:pt x="4203" y="170"/>
                  </a:cubicBezTo>
                  <a:cubicBezTo>
                    <a:pt x="4203" y="170"/>
                    <a:pt x="0" y="7642"/>
                    <a:pt x="601" y="8510"/>
                  </a:cubicBezTo>
                  <a:cubicBezTo>
                    <a:pt x="812" y="8810"/>
                    <a:pt x="2487" y="8910"/>
                    <a:pt x="4627" y="8910"/>
                  </a:cubicBezTo>
                  <a:cubicBezTo>
                    <a:pt x="8907" y="8910"/>
                    <a:pt x="15044" y="8510"/>
                    <a:pt x="15044" y="8510"/>
                  </a:cubicBezTo>
                  <a:lnTo>
                    <a:pt x="15778" y="5541"/>
                  </a:lnTo>
                  <a:cubicBezTo>
                    <a:pt x="15778" y="5541"/>
                    <a:pt x="18647" y="6675"/>
                    <a:pt x="20882" y="6675"/>
                  </a:cubicBezTo>
                  <a:cubicBezTo>
                    <a:pt x="23117" y="6675"/>
                    <a:pt x="21382" y="6041"/>
                    <a:pt x="20615" y="5307"/>
                  </a:cubicBezTo>
                  <a:cubicBezTo>
                    <a:pt x="19881" y="4540"/>
                    <a:pt x="15511" y="1805"/>
                    <a:pt x="15144" y="1571"/>
                  </a:cubicBezTo>
                  <a:cubicBezTo>
                    <a:pt x="14837" y="1348"/>
                    <a:pt x="9731" y="1"/>
                    <a:pt x="6101" y="1"/>
                  </a:cubicBez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81"/>
            <p:cNvSpPr/>
            <p:nvPr/>
          </p:nvSpPr>
          <p:spPr>
            <a:xfrm>
              <a:off x="2337226" y="4812419"/>
              <a:ext cx="71654" cy="212066"/>
            </a:xfrm>
            <a:custGeom>
              <a:avLst/>
              <a:gdLst/>
              <a:ahLst/>
              <a:cxnLst/>
              <a:rect l="l" t="t" r="r" b="b"/>
              <a:pathLst>
                <a:path w="3337" h="9875" extrusionOk="0">
                  <a:moveTo>
                    <a:pt x="1289" y="0"/>
                  </a:moveTo>
                  <a:cubicBezTo>
                    <a:pt x="741" y="0"/>
                    <a:pt x="268" y="143"/>
                    <a:pt x="268" y="143"/>
                  </a:cubicBezTo>
                  <a:lnTo>
                    <a:pt x="1" y="343"/>
                  </a:lnTo>
                  <a:cubicBezTo>
                    <a:pt x="1" y="343"/>
                    <a:pt x="935" y="7514"/>
                    <a:pt x="1335" y="8849"/>
                  </a:cubicBezTo>
                  <a:cubicBezTo>
                    <a:pt x="1538" y="9524"/>
                    <a:pt x="1877" y="9875"/>
                    <a:pt x="2189" y="9875"/>
                  </a:cubicBezTo>
                  <a:cubicBezTo>
                    <a:pt x="2493" y="9875"/>
                    <a:pt x="2771" y="9541"/>
                    <a:pt x="2870" y="8849"/>
                  </a:cubicBezTo>
                  <a:cubicBezTo>
                    <a:pt x="3070" y="7481"/>
                    <a:pt x="3337" y="2077"/>
                    <a:pt x="2803" y="810"/>
                  </a:cubicBezTo>
                  <a:cubicBezTo>
                    <a:pt x="2529" y="159"/>
                    <a:pt x="1868" y="0"/>
                    <a:pt x="1289" y="0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81"/>
            <p:cNvSpPr/>
            <p:nvPr/>
          </p:nvSpPr>
          <p:spPr>
            <a:xfrm>
              <a:off x="2253431" y="4800307"/>
              <a:ext cx="127783" cy="238222"/>
            </a:xfrm>
            <a:custGeom>
              <a:avLst/>
              <a:gdLst/>
              <a:ahLst/>
              <a:cxnLst/>
              <a:rect l="l" t="t" r="r" b="b"/>
              <a:pathLst>
                <a:path w="5951" h="11093" extrusionOk="0">
                  <a:moveTo>
                    <a:pt x="3081" y="0"/>
                  </a:moveTo>
                  <a:cubicBezTo>
                    <a:pt x="1876" y="0"/>
                    <a:pt x="0" y="1307"/>
                    <a:pt x="0" y="1307"/>
                  </a:cubicBezTo>
                  <a:cubicBezTo>
                    <a:pt x="0" y="1307"/>
                    <a:pt x="1134" y="4910"/>
                    <a:pt x="1601" y="6010"/>
                  </a:cubicBezTo>
                  <a:cubicBezTo>
                    <a:pt x="2035" y="7144"/>
                    <a:pt x="3569" y="10213"/>
                    <a:pt x="4103" y="10814"/>
                  </a:cubicBezTo>
                  <a:cubicBezTo>
                    <a:pt x="4278" y="11011"/>
                    <a:pt x="4547" y="11093"/>
                    <a:pt x="4820" y="11093"/>
                  </a:cubicBezTo>
                  <a:cubicBezTo>
                    <a:pt x="5377" y="11093"/>
                    <a:pt x="5950" y="10750"/>
                    <a:pt x="5771" y="10347"/>
                  </a:cubicBezTo>
                  <a:cubicBezTo>
                    <a:pt x="5504" y="9746"/>
                    <a:pt x="4703" y="1374"/>
                    <a:pt x="3836" y="306"/>
                  </a:cubicBezTo>
                  <a:cubicBezTo>
                    <a:pt x="3658" y="87"/>
                    <a:pt x="3392" y="0"/>
                    <a:pt x="3081" y="0"/>
                  </a:cubicBez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81"/>
            <p:cNvSpPr/>
            <p:nvPr/>
          </p:nvSpPr>
          <p:spPr>
            <a:xfrm>
              <a:off x="2125912" y="4787229"/>
              <a:ext cx="207016" cy="247091"/>
            </a:xfrm>
            <a:custGeom>
              <a:avLst/>
              <a:gdLst/>
              <a:ahLst/>
              <a:cxnLst/>
              <a:rect l="l" t="t" r="r" b="b"/>
              <a:pathLst>
                <a:path w="9641" h="11506" extrusionOk="0">
                  <a:moveTo>
                    <a:pt x="3909" y="1"/>
                  </a:moveTo>
                  <a:cubicBezTo>
                    <a:pt x="3630" y="1"/>
                    <a:pt x="3348" y="76"/>
                    <a:pt x="3069" y="248"/>
                  </a:cubicBezTo>
                  <a:cubicBezTo>
                    <a:pt x="1668" y="1115"/>
                    <a:pt x="1" y="4184"/>
                    <a:pt x="1" y="4184"/>
                  </a:cubicBezTo>
                  <a:lnTo>
                    <a:pt x="3870" y="4518"/>
                  </a:lnTo>
                  <a:cubicBezTo>
                    <a:pt x="3870" y="4518"/>
                    <a:pt x="5338" y="8087"/>
                    <a:pt x="5938" y="9021"/>
                  </a:cubicBezTo>
                  <a:cubicBezTo>
                    <a:pt x="6506" y="9905"/>
                    <a:pt x="8389" y="11505"/>
                    <a:pt x="9041" y="11505"/>
                  </a:cubicBezTo>
                  <a:cubicBezTo>
                    <a:pt x="9079" y="11505"/>
                    <a:pt x="9112" y="11500"/>
                    <a:pt x="9140" y="11489"/>
                  </a:cubicBezTo>
                  <a:cubicBezTo>
                    <a:pt x="9641" y="11289"/>
                    <a:pt x="8740" y="9555"/>
                    <a:pt x="8407" y="8020"/>
                  </a:cubicBezTo>
                  <a:cubicBezTo>
                    <a:pt x="8040" y="6486"/>
                    <a:pt x="7473" y="3384"/>
                    <a:pt x="6739" y="2183"/>
                  </a:cubicBezTo>
                  <a:cubicBezTo>
                    <a:pt x="6124" y="1220"/>
                    <a:pt x="5038" y="1"/>
                    <a:pt x="390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81"/>
            <p:cNvSpPr/>
            <p:nvPr/>
          </p:nvSpPr>
          <p:spPr>
            <a:xfrm>
              <a:off x="2125912" y="4773914"/>
              <a:ext cx="207016" cy="264357"/>
            </a:xfrm>
            <a:custGeom>
              <a:avLst/>
              <a:gdLst/>
              <a:ahLst/>
              <a:cxnLst/>
              <a:rect l="l" t="t" r="r" b="b"/>
              <a:pathLst>
                <a:path w="9641" h="12310" fill="none" extrusionOk="0">
                  <a:moveTo>
                    <a:pt x="1" y="4804"/>
                  </a:moveTo>
                  <a:cubicBezTo>
                    <a:pt x="1" y="4804"/>
                    <a:pt x="1668" y="1735"/>
                    <a:pt x="3069" y="868"/>
                  </a:cubicBezTo>
                  <a:cubicBezTo>
                    <a:pt x="4470" y="1"/>
                    <a:pt x="5971" y="1602"/>
                    <a:pt x="6739" y="2803"/>
                  </a:cubicBezTo>
                  <a:cubicBezTo>
                    <a:pt x="7473" y="4004"/>
                    <a:pt x="8040" y="7106"/>
                    <a:pt x="8407" y="8640"/>
                  </a:cubicBezTo>
                  <a:cubicBezTo>
                    <a:pt x="8740" y="10175"/>
                    <a:pt x="9641" y="11909"/>
                    <a:pt x="9140" y="12109"/>
                  </a:cubicBezTo>
                  <a:cubicBezTo>
                    <a:pt x="8607" y="12310"/>
                    <a:pt x="6539" y="10575"/>
                    <a:pt x="5938" y="9641"/>
                  </a:cubicBezTo>
                  <a:cubicBezTo>
                    <a:pt x="5338" y="8707"/>
                    <a:pt x="3870" y="5138"/>
                    <a:pt x="3870" y="5138"/>
                  </a:cubicBezTo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81"/>
            <p:cNvSpPr/>
            <p:nvPr/>
          </p:nvSpPr>
          <p:spPr>
            <a:xfrm>
              <a:off x="2031357" y="4919709"/>
              <a:ext cx="193403" cy="133617"/>
            </a:xfrm>
            <a:custGeom>
              <a:avLst/>
              <a:gdLst/>
              <a:ahLst/>
              <a:cxnLst/>
              <a:rect l="l" t="t" r="r" b="b"/>
              <a:pathLst>
                <a:path w="9007" h="6222" extrusionOk="0">
                  <a:moveTo>
                    <a:pt x="2337" y="0"/>
                  </a:moveTo>
                  <a:cubicBezTo>
                    <a:pt x="1932" y="0"/>
                    <a:pt x="1537" y="153"/>
                    <a:pt x="1201" y="517"/>
                  </a:cubicBezTo>
                  <a:cubicBezTo>
                    <a:pt x="434" y="1384"/>
                    <a:pt x="0" y="2452"/>
                    <a:pt x="1201" y="3586"/>
                  </a:cubicBezTo>
                  <a:cubicBezTo>
                    <a:pt x="2402" y="4720"/>
                    <a:pt x="5271" y="6221"/>
                    <a:pt x="7139" y="6221"/>
                  </a:cubicBezTo>
                  <a:cubicBezTo>
                    <a:pt x="9007" y="6221"/>
                    <a:pt x="8673" y="5287"/>
                    <a:pt x="8206" y="4753"/>
                  </a:cubicBezTo>
                  <a:cubicBezTo>
                    <a:pt x="7873" y="4386"/>
                    <a:pt x="7539" y="4053"/>
                    <a:pt x="7139" y="3786"/>
                  </a:cubicBezTo>
                  <a:cubicBezTo>
                    <a:pt x="7139" y="3786"/>
                    <a:pt x="4737" y="1451"/>
                    <a:pt x="3937" y="717"/>
                  </a:cubicBezTo>
                  <a:cubicBezTo>
                    <a:pt x="3472" y="291"/>
                    <a:pt x="2895" y="0"/>
                    <a:pt x="2337" y="0"/>
                  </a:cubicBezTo>
                  <a:close/>
                </a:path>
              </a:pathLst>
            </a:custGeom>
            <a:solidFill>
              <a:schemeClr val="lt1"/>
            </a:solidFill>
            <a:ln w="10850" cap="flat" cmpd="sng">
              <a:solidFill>
                <a:schemeClr val="l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81"/>
            <p:cNvSpPr/>
            <p:nvPr/>
          </p:nvSpPr>
          <p:spPr>
            <a:xfrm>
              <a:off x="1675323" y="5089104"/>
              <a:ext cx="1875923" cy="53752"/>
            </a:xfrm>
            <a:custGeom>
              <a:avLst/>
              <a:gdLst/>
              <a:ahLst/>
              <a:cxnLst/>
              <a:rect l="l" t="t" r="r" b="b"/>
              <a:pathLst>
                <a:path w="87364" h="2503" extrusionOk="0">
                  <a:moveTo>
                    <a:pt x="1" y="1"/>
                  </a:moveTo>
                  <a:lnTo>
                    <a:pt x="1" y="2503"/>
                  </a:lnTo>
                  <a:lnTo>
                    <a:pt x="87363" y="2503"/>
                  </a:lnTo>
                  <a:lnTo>
                    <a:pt x="87363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81"/>
            <p:cNvSpPr/>
            <p:nvPr/>
          </p:nvSpPr>
          <p:spPr>
            <a:xfrm>
              <a:off x="1675323" y="5089104"/>
              <a:ext cx="658282" cy="53752"/>
            </a:xfrm>
            <a:custGeom>
              <a:avLst/>
              <a:gdLst/>
              <a:ahLst/>
              <a:cxnLst/>
              <a:rect l="l" t="t" r="r" b="b"/>
              <a:pathLst>
                <a:path w="30657" h="2503" extrusionOk="0">
                  <a:moveTo>
                    <a:pt x="1" y="1"/>
                  </a:moveTo>
                  <a:lnTo>
                    <a:pt x="1" y="2503"/>
                  </a:lnTo>
                  <a:lnTo>
                    <a:pt x="30656" y="2503"/>
                  </a:lnTo>
                  <a:lnTo>
                    <a:pt x="30656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81"/>
            <p:cNvSpPr/>
            <p:nvPr/>
          </p:nvSpPr>
          <p:spPr>
            <a:xfrm>
              <a:off x="2280639" y="4208711"/>
              <a:ext cx="1292838" cy="880411"/>
            </a:xfrm>
            <a:custGeom>
              <a:avLst/>
              <a:gdLst/>
              <a:ahLst/>
              <a:cxnLst/>
              <a:rect l="l" t="t" r="r" b="b"/>
              <a:pathLst>
                <a:path w="60209" h="40997" extrusionOk="0">
                  <a:moveTo>
                    <a:pt x="57098" y="0"/>
                  </a:moveTo>
                  <a:cubicBezTo>
                    <a:pt x="57079" y="0"/>
                    <a:pt x="57060" y="1"/>
                    <a:pt x="57041" y="1"/>
                  </a:cubicBezTo>
                  <a:lnTo>
                    <a:pt x="6806" y="1"/>
                  </a:lnTo>
                  <a:cubicBezTo>
                    <a:pt x="4971" y="34"/>
                    <a:pt x="3470" y="1435"/>
                    <a:pt x="3270" y="3237"/>
                  </a:cubicBezTo>
                  <a:lnTo>
                    <a:pt x="1" y="40997"/>
                  </a:lnTo>
                  <a:lnTo>
                    <a:pt x="56741" y="40997"/>
                  </a:lnTo>
                  <a:lnTo>
                    <a:pt x="60010" y="3237"/>
                  </a:lnTo>
                  <a:cubicBezTo>
                    <a:pt x="60208" y="1521"/>
                    <a:pt x="58839" y="0"/>
                    <a:pt x="5709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81"/>
            <p:cNvSpPr/>
            <p:nvPr/>
          </p:nvSpPr>
          <p:spPr>
            <a:xfrm>
              <a:off x="2304283" y="4208711"/>
              <a:ext cx="1292108" cy="880411"/>
            </a:xfrm>
            <a:custGeom>
              <a:avLst/>
              <a:gdLst/>
              <a:ahLst/>
              <a:cxnLst/>
              <a:rect l="l" t="t" r="r" b="b"/>
              <a:pathLst>
                <a:path w="60175" h="40997" extrusionOk="0">
                  <a:moveTo>
                    <a:pt x="57098" y="0"/>
                  </a:moveTo>
                  <a:cubicBezTo>
                    <a:pt x="57079" y="0"/>
                    <a:pt x="57060" y="1"/>
                    <a:pt x="57041" y="1"/>
                  </a:cubicBezTo>
                  <a:lnTo>
                    <a:pt x="6805" y="1"/>
                  </a:lnTo>
                  <a:cubicBezTo>
                    <a:pt x="4971" y="34"/>
                    <a:pt x="3436" y="1435"/>
                    <a:pt x="3269" y="3237"/>
                  </a:cubicBezTo>
                  <a:lnTo>
                    <a:pt x="0" y="40997"/>
                  </a:lnTo>
                  <a:lnTo>
                    <a:pt x="56708" y="40997"/>
                  </a:lnTo>
                  <a:lnTo>
                    <a:pt x="60010" y="3237"/>
                  </a:lnTo>
                  <a:cubicBezTo>
                    <a:pt x="60175" y="1521"/>
                    <a:pt x="58838" y="0"/>
                    <a:pt x="57098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81"/>
            <p:cNvSpPr/>
            <p:nvPr/>
          </p:nvSpPr>
          <p:spPr>
            <a:xfrm>
              <a:off x="2916794" y="4546837"/>
              <a:ext cx="161817" cy="152623"/>
            </a:xfrm>
            <a:custGeom>
              <a:avLst/>
              <a:gdLst/>
              <a:ahLst/>
              <a:cxnLst/>
              <a:rect l="l" t="t" r="r" b="b"/>
              <a:pathLst>
                <a:path w="7536" h="7107" extrusionOk="0">
                  <a:moveTo>
                    <a:pt x="4125" y="0"/>
                  </a:moveTo>
                  <a:cubicBezTo>
                    <a:pt x="4106" y="0"/>
                    <a:pt x="4087" y="0"/>
                    <a:pt x="4068" y="1"/>
                  </a:cubicBezTo>
                  <a:cubicBezTo>
                    <a:pt x="2067" y="34"/>
                    <a:pt x="399" y="1568"/>
                    <a:pt x="199" y="3570"/>
                  </a:cubicBezTo>
                  <a:cubicBezTo>
                    <a:pt x="1" y="5452"/>
                    <a:pt x="1503" y="7106"/>
                    <a:pt x="3411" y="7106"/>
                  </a:cubicBezTo>
                  <a:cubicBezTo>
                    <a:pt x="3430" y="7106"/>
                    <a:pt x="3449" y="7106"/>
                    <a:pt x="3468" y="7106"/>
                  </a:cubicBezTo>
                  <a:cubicBezTo>
                    <a:pt x="5469" y="7072"/>
                    <a:pt x="7137" y="5538"/>
                    <a:pt x="7337" y="3570"/>
                  </a:cubicBezTo>
                  <a:cubicBezTo>
                    <a:pt x="7536" y="1654"/>
                    <a:pt x="6033" y="0"/>
                    <a:pt x="412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w="108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0" name="Google Shape;2370;p81"/>
          <p:cNvGrpSpPr/>
          <p:nvPr/>
        </p:nvGrpSpPr>
        <p:grpSpPr>
          <a:xfrm>
            <a:off x="4104370" y="2389005"/>
            <a:ext cx="339253" cy="339253"/>
            <a:chOff x="1492675" y="4992125"/>
            <a:chExt cx="481825" cy="481825"/>
          </a:xfrm>
        </p:grpSpPr>
        <p:sp>
          <p:nvSpPr>
            <p:cNvPr id="2371" name="Google Shape;2371;p81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311E69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72" name="Google Shape;2372;p81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311E69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2373" name="Google Shape;2373;p81"/>
          <p:cNvGrpSpPr/>
          <p:nvPr/>
        </p:nvGrpSpPr>
        <p:grpSpPr>
          <a:xfrm>
            <a:off x="4104370" y="3016592"/>
            <a:ext cx="339253" cy="339253"/>
            <a:chOff x="1492675" y="4992125"/>
            <a:chExt cx="481825" cy="481825"/>
          </a:xfrm>
        </p:grpSpPr>
        <p:sp>
          <p:nvSpPr>
            <p:cNvPr id="2374" name="Google Shape;2374;p81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311E69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75" name="Google Shape;2375;p81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311E69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2376" name="Google Shape;2376;p81"/>
          <p:cNvGrpSpPr/>
          <p:nvPr/>
        </p:nvGrpSpPr>
        <p:grpSpPr>
          <a:xfrm>
            <a:off x="4104370" y="3643180"/>
            <a:ext cx="339253" cy="339253"/>
            <a:chOff x="1492675" y="4992125"/>
            <a:chExt cx="481825" cy="481825"/>
          </a:xfrm>
        </p:grpSpPr>
        <p:sp>
          <p:nvSpPr>
            <p:cNvPr id="2377" name="Google Shape;2377;p81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311E69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78" name="Google Shape;2378;p81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adFill>
              <a:gsLst>
                <a:gs pos="0">
                  <a:srgbClr val="D0E1A3"/>
                </a:gs>
                <a:gs pos="46000">
                  <a:srgbClr val="53C3EC"/>
                </a:gs>
                <a:gs pos="66000">
                  <a:srgbClr val="5C9CD5"/>
                </a:gs>
                <a:gs pos="100000">
                  <a:srgbClr val="6E66AB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311E69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sp>
        <p:nvSpPr>
          <p:cNvPr id="2379" name="Google Shape;2379;p81"/>
          <p:cNvSpPr txBox="1"/>
          <p:nvPr/>
        </p:nvSpPr>
        <p:spPr>
          <a:xfrm>
            <a:off x="4484475" y="2357725"/>
            <a:ext cx="3337500" cy="17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increased customer engagement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improved customer service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enhanced supplier relationships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0" name="Google Shape;2380;p81"/>
          <p:cNvSpPr/>
          <p:nvPr/>
        </p:nvSpPr>
        <p:spPr>
          <a:xfrm>
            <a:off x="8030425" y="2315425"/>
            <a:ext cx="495600" cy="3873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1" name="Google Shape;2381;p81"/>
          <p:cNvSpPr/>
          <p:nvPr/>
        </p:nvSpPr>
        <p:spPr>
          <a:xfrm>
            <a:off x="5556750" y="74325"/>
            <a:ext cx="3587100" cy="366900"/>
          </a:xfrm>
          <a:prstGeom prst="round1Rect">
            <a:avLst>
              <a:gd name="adj" fmla="val 16667"/>
            </a:avLst>
          </a:prstGeom>
          <a:noFill/>
          <a:ln w="9525" cap="flat" cmpd="sng">
            <a:solidFill>
              <a:srgbClr val="203B5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rgbClr val="203B5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2" name="Google Shape;2382;p81"/>
          <p:cNvSpPr txBox="1">
            <a:spLocks noGrp="1"/>
          </p:cNvSpPr>
          <p:nvPr>
            <p:ph type="title" idx="4294967295"/>
          </p:nvPr>
        </p:nvSpPr>
        <p:spPr>
          <a:xfrm>
            <a:off x="5810225" y="41450"/>
            <a:ext cx="2928900" cy="3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0">
                <a:solidFill>
                  <a:srgbClr val="203B56"/>
                </a:solidFill>
                <a:latin typeface="Lato"/>
                <a:ea typeface="Lato"/>
                <a:cs typeface="Lato"/>
                <a:sym typeface="Lato"/>
              </a:rPr>
              <a:t>Running business on your palm</a:t>
            </a:r>
            <a:endParaRPr sz="1500" b="0">
              <a:solidFill>
                <a:srgbClr val="203B5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3" name="Google Shape;2383;p81"/>
          <p:cNvSpPr/>
          <p:nvPr/>
        </p:nvSpPr>
        <p:spPr>
          <a:xfrm>
            <a:off x="5694350" y="185113"/>
            <a:ext cx="115877" cy="14532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rism isContent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tructures base template">
  <a:themeElements>
    <a:clrScheme name="Simple Light">
      <a:dk1>
        <a:srgbClr val="191919"/>
      </a:dk1>
      <a:lt1>
        <a:srgbClr val="FFFFFF"/>
      </a:lt1>
      <a:dk2>
        <a:srgbClr val="D0E1A3"/>
      </a:dk2>
      <a:lt2>
        <a:srgbClr val="53C3EC"/>
      </a:lt2>
      <a:accent1>
        <a:srgbClr val="5C9CD5"/>
      </a:accent1>
      <a:accent2>
        <a:srgbClr val="6E66A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uctures base template">
  <a:themeElements>
    <a:clrScheme name="Simple Light">
      <a:dk1>
        <a:srgbClr val="191919"/>
      </a:dk1>
      <a:lt1>
        <a:srgbClr val="FFFFFF"/>
      </a:lt1>
      <a:dk2>
        <a:srgbClr val="D0E1A3"/>
      </a:dk2>
      <a:lt2>
        <a:srgbClr val="53C3EC"/>
      </a:lt2>
      <a:accent1>
        <a:srgbClr val="5C9CD5"/>
      </a:accent1>
      <a:accent2>
        <a:srgbClr val="6E66A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73CC7B1E52BF6D4E80C204805075D540" ma:contentTypeVersion="7" ma:contentTypeDescription="Создание документа." ma:contentTypeScope="" ma:versionID="6099560266c26b94fe31b2cab2cbe0c6">
  <xsd:schema xmlns:xsd="http://www.w3.org/2001/XMLSchema" xmlns:xs="http://www.w3.org/2001/XMLSchema" xmlns:p="http://schemas.microsoft.com/office/2006/metadata/properties" xmlns:ns2="4401c7cc-1ada-4b28-b2f2-de5e1f219086" targetNamespace="http://schemas.microsoft.com/office/2006/metadata/properties" ma:root="true" ma:fieldsID="8e824113f5edc2d176ff3d62db52c554" ns2:_="">
    <xsd:import namespace="4401c7cc-1ada-4b28-b2f2-de5e1f2190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01c7cc-1ada-4b28-b2f2-de5e1f21908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C19F12-F547-4B95-B029-7EA9B2799BE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BDF5A6-5D0A-456E-941A-5C720404EBAA}">
  <ds:schemaRefs>
    <ds:schemaRef ds:uri="4401c7cc-1ada-4b28-b2f2-de5e1f21908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Экран (16:9)</PresentationFormat>
  <Slides>13</Slides>
  <Notes>13</Notes>
  <HiddenSlides>0</HiddenSlide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13</vt:i4>
      </vt:variant>
    </vt:vector>
  </HeadingPairs>
  <TitlesOfParts>
    <vt:vector size="15" baseType="lpstr">
      <vt:lpstr>Structures base template</vt:lpstr>
      <vt:lpstr>Structures base template</vt:lpstr>
      <vt:lpstr>School of Information Technology and Engineering  Group 6: </vt:lpstr>
      <vt:lpstr>RUNNING THE BUSINESS FROM THE PALM OF YOUR HAND</vt:lpstr>
      <vt:lpstr>INTRODUCTION TO THE CASE</vt:lpstr>
      <vt:lpstr>Problems identified  in  the case</vt:lpstr>
      <vt:lpstr>01</vt:lpstr>
      <vt:lpstr>How do the applications improve operational efficiency and decision making?</vt:lpstr>
      <vt:lpstr>What problems did business solve with mobile digital devices in this case study?</vt:lpstr>
      <vt:lpstr>Which businesses benefit from equipping employees with mobile devices?</vt:lpstr>
      <vt:lpstr>04</vt:lpstr>
      <vt:lpstr>CONCLUSION</vt:lpstr>
      <vt:lpstr>LEARNINGS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of Information Technology and Engineering  Group 6: </dc:title>
  <cp:revision>44</cp:revision>
  <dcterms:modified xsi:type="dcterms:W3CDTF">2023-10-24T12:51:26Z</dcterms:modified>
</cp:coreProperties>
</file>

<file path=docProps/thumbnail.jpeg>
</file>